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2"/>
  </p:notesMasterIdLst>
  <p:handoutMasterIdLst>
    <p:handoutMasterId r:id="rId43"/>
  </p:handoutMasterIdLst>
  <p:sldIdLst>
    <p:sldId id="257" r:id="rId2"/>
    <p:sldId id="325" r:id="rId3"/>
    <p:sldId id="327" r:id="rId4"/>
    <p:sldId id="324" r:id="rId5"/>
    <p:sldId id="326" r:id="rId6"/>
    <p:sldId id="367" r:id="rId7"/>
    <p:sldId id="328" r:id="rId8"/>
    <p:sldId id="329" r:id="rId9"/>
    <p:sldId id="330" r:id="rId10"/>
    <p:sldId id="331" r:id="rId11"/>
    <p:sldId id="332" r:id="rId12"/>
    <p:sldId id="333" r:id="rId13"/>
    <p:sldId id="334" r:id="rId14"/>
    <p:sldId id="368" r:id="rId15"/>
    <p:sldId id="357" r:id="rId16"/>
    <p:sldId id="358" r:id="rId17"/>
    <p:sldId id="359" r:id="rId18"/>
    <p:sldId id="360" r:id="rId19"/>
    <p:sldId id="361" r:id="rId20"/>
    <p:sldId id="362" r:id="rId21"/>
    <p:sldId id="363" r:id="rId22"/>
    <p:sldId id="364" r:id="rId23"/>
    <p:sldId id="365" r:id="rId24"/>
    <p:sldId id="366" r:id="rId25"/>
    <p:sldId id="369" r:id="rId26"/>
    <p:sldId id="337" r:id="rId27"/>
    <p:sldId id="338" r:id="rId28"/>
    <p:sldId id="370" r:id="rId29"/>
    <p:sldId id="372" r:id="rId30"/>
    <p:sldId id="373" r:id="rId31"/>
    <p:sldId id="374" r:id="rId32"/>
    <p:sldId id="375" r:id="rId33"/>
    <p:sldId id="376" r:id="rId34"/>
    <p:sldId id="377" r:id="rId35"/>
    <p:sldId id="378" r:id="rId36"/>
    <p:sldId id="380" r:id="rId37"/>
    <p:sldId id="379" r:id="rId38"/>
    <p:sldId id="381" r:id="rId39"/>
    <p:sldId id="382" r:id="rId40"/>
    <p:sldId id="383" r:id="rId41"/>
  </p:sldIdLst>
  <p:sldSz cx="12192000" cy="6858000"/>
  <p:notesSz cx="6858000" cy="9144000"/>
  <p:custDataLst>
    <p:tags r:id="rId4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4" orient="horz" pos="3840">
          <p15:clr>
            <a:srgbClr val="A4A3A4"/>
          </p15:clr>
        </p15:guide>
        <p15:guide id="5" pos="3840">
          <p15:clr>
            <a:srgbClr val="A4A3A4"/>
          </p15:clr>
        </p15:guide>
        <p15:guide id="6" pos="384">
          <p15:clr>
            <a:srgbClr val="A4A3A4"/>
          </p15:clr>
        </p15:guide>
        <p15:guide id="7" pos="7296">
          <p15:clr>
            <a:srgbClr val="A4A3A4"/>
          </p15:clr>
        </p15:guide>
        <p15:guide id="8" orient="horz" pos="96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5" autoAdjust="0"/>
    <p:restoredTop sz="96433" autoAdjust="0"/>
  </p:normalViewPr>
  <p:slideViewPr>
    <p:cSldViewPr>
      <p:cViewPr varScale="1">
        <p:scale>
          <a:sx n="116" d="100"/>
          <a:sy n="116" d="100"/>
        </p:scale>
        <p:origin x="222" y="108"/>
      </p:cViewPr>
      <p:guideLst>
        <p:guide orient="horz" pos="2160"/>
        <p:guide orient="horz" pos="3840"/>
        <p:guide pos="3840"/>
        <p:guide pos="384"/>
        <p:guide pos="7296"/>
        <p:guide orient="horz" pos="960"/>
      </p:guideLst>
    </p:cSldViewPr>
  </p:slideViewPr>
  <p:notesTextViewPr>
    <p:cViewPr>
      <p:scale>
        <a:sx n="1" d="1"/>
        <a:sy n="1" d="1"/>
      </p:scale>
      <p:origin x="0" y="0"/>
    </p:cViewPr>
  </p:notesTextViewPr>
  <p:sorterViewPr>
    <p:cViewPr>
      <p:scale>
        <a:sx n="70" d="100"/>
        <a:sy n="70" d="100"/>
      </p:scale>
      <p:origin x="0" y="0"/>
    </p:cViewPr>
  </p:sorterViewPr>
  <p:notesViewPr>
    <p:cSldViewPr>
      <p:cViewPr varScale="1">
        <p:scale>
          <a:sx n="83" d="100"/>
          <a:sy n="83" d="100"/>
        </p:scale>
        <p:origin x="385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A61830-C416-483F-955E-54203C65B711}" type="datetimeFigureOut">
              <a:rPr lang="en-US"/>
              <a:t>6/27/2016</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F31B20-3646-4475-8BC4-560CAF715D08}" type="slidenum">
              <a:rPr/>
              <a:t>‹#›</a:t>
            </a:fld>
            <a:endParaRPr/>
          </a:p>
        </p:txBody>
      </p:sp>
    </p:spTree>
    <p:extLst>
      <p:ext uri="{BB962C8B-B14F-4D97-AF65-F5344CB8AC3E}">
        <p14:creationId xmlns:p14="http://schemas.microsoft.com/office/powerpoint/2010/main" val="382924460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eg>
</file>

<file path=ppt/media/image12.jpg>
</file>

<file path=ppt/media/image13.png>
</file>

<file path=ppt/media/image14.gif>
</file>

<file path=ppt/media/image15.jpg>
</file>

<file path=ppt/media/image16.jpg>
</file>

<file path=ppt/media/image17.jpg>
</file>

<file path=ppt/media/image18.jpg>
</file>

<file path=ppt/media/image19.jpg>
</file>

<file path=ppt/media/image2.jpg>
</file>

<file path=ppt/media/image20.jpeg>
</file>

<file path=ppt/media/image21.jpg>
</file>

<file path=ppt/media/image22.jpg>
</file>

<file path=ppt/media/image23.jpg>
</file>

<file path=ppt/media/image24.jpg>
</file>

<file path=ppt/media/image25.jpg>
</file>

<file path=ppt/media/image26.jpg>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381000"/>
            <a:ext cx="4572001" cy="2573338"/>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381000" y="3124200"/>
            <a:ext cx="6096000" cy="5334000"/>
          </a:xfrm>
          <a:prstGeom prst="rect">
            <a:avLst/>
          </a:prstGeom>
        </p:spPr>
        <p:txBody>
          <a:bodyPr vert="horz" lIns="0" tIns="0" rIns="0" bIns="0" rtlCol="0">
            <a:normAutofit/>
          </a:body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381000" y="8686800"/>
            <a:ext cx="4876800" cy="227013"/>
          </a:xfrm>
          <a:prstGeom prst="rect">
            <a:avLst/>
          </a:prstGeom>
        </p:spPr>
        <p:txBody>
          <a:bodyPr vert="horz" lIns="0" tIns="0" rIns="0" bIns="0" rtlCol="0" anchor="ctr"/>
          <a:lstStyle>
            <a:lvl1pPr algn="l">
              <a:defRPr sz="1000"/>
            </a:lvl1pPr>
          </a:lstStyle>
          <a:p>
            <a:endParaRPr/>
          </a:p>
        </p:txBody>
      </p:sp>
      <p:sp>
        <p:nvSpPr>
          <p:cNvPr id="7" name="Slide Number Placeholder 6"/>
          <p:cNvSpPr>
            <a:spLocks noGrp="1"/>
          </p:cNvSpPr>
          <p:nvPr>
            <p:ph type="sldNum" sz="quarter" idx="5"/>
          </p:nvPr>
        </p:nvSpPr>
        <p:spPr>
          <a:xfrm>
            <a:off x="5867400" y="8686800"/>
            <a:ext cx="609600" cy="227013"/>
          </a:xfrm>
          <a:prstGeom prst="rect">
            <a:avLst/>
          </a:prstGeom>
        </p:spPr>
        <p:txBody>
          <a:bodyPr vert="horz" lIns="0" tIns="0" rIns="0" bIns="0" rtlCol="0" anchor="ctr"/>
          <a:lstStyle>
            <a:lvl1pPr algn="r">
              <a:defRPr sz="1000"/>
            </a:lvl1pPr>
          </a:lstStyle>
          <a:p>
            <a:fld id="{5BFEAE42-E3FE-4405-B7FC-4425D05B92A0}" type="slidenum">
              <a:rPr/>
              <a:pPr/>
              <a:t>‹#›</a:t>
            </a:fld>
            <a:endParaRPr/>
          </a:p>
        </p:txBody>
      </p:sp>
    </p:spTree>
    <p:extLst>
      <p:ext uri="{BB962C8B-B14F-4D97-AF65-F5344CB8AC3E}">
        <p14:creationId xmlns:p14="http://schemas.microsoft.com/office/powerpoint/2010/main" val="48636397"/>
      </p:ext>
    </p:extLst>
  </p:cSld>
  <p:clrMap bg1="lt1" tx1="dk1" bg2="lt2" tx2="dk2" accent1="accent1" accent2="accent2" accent3="accent3" accent4="accent4" accent5="accent5" accent6="accent6" hlink="hlink" folHlink="folHlink"/>
  <p:notesStyle>
    <a:lvl1pPr marL="45720" indent="-36576" algn="l" defTabSz="914400" rtl="0" eaLnBrk="1" latinLnBrk="0" hangingPunct="1">
      <a:spcBef>
        <a:spcPts val="600"/>
      </a:spcBef>
      <a:buSzPct val="25000"/>
      <a:buFont typeface="Arial" panose="020B0604020202020204" pitchFamily="34" charset="0"/>
      <a:buChar char=" "/>
      <a:defRPr sz="1100" kern="1200">
        <a:solidFill>
          <a:schemeClr val="tx1"/>
        </a:solidFill>
        <a:latin typeface="+mn-lt"/>
        <a:ea typeface="+mn-ea"/>
        <a:cs typeface="+mn-cs"/>
      </a:defRPr>
    </a:lvl1pPr>
    <a:lvl2pPr marL="228600" indent="-137160" algn="l" defTabSz="914400" rtl="0" eaLnBrk="1" latinLnBrk="0" hangingPunct="1">
      <a:spcBef>
        <a:spcPts val="600"/>
      </a:spcBef>
      <a:buFont typeface="Arial" panose="020B0604020202020204" pitchFamily="34" charset="0"/>
      <a:buChar char="–"/>
      <a:defRPr sz="1050" kern="1200">
        <a:solidFill>
          <a:schemeClr val="tx1"/>
        </a:solidFill>
        <a:latin typeface="+mn-lt"/>
        <a:ea typeface="+mn-ea"/>
        <a:cs typeface="+mn-cs"/>
      </a:defRPr>
    </a:lvl2pPr>
    <a:lvl3pPr marL="365760" indent="-109728" algn="l" defTabSz="914400" rtl="0" eaLnBrk="1" latinLnBrk="0" hangingPunct="1">
      <a:spcBef>
        <a:spcPts val="600"/>
      </a:spcBef>
      <a:buFont typeface="Arial" panose="020B0604020202020204" pitchFamily="34" charset="0"/>
      <a:buChar char="–"/>
      <a:defRPr sz="1000" kern="1200">
        <a:solidFill>
          <a:schemeClr val="tx1"/>
        </a:solidFill>
        <a:latin typeface="+mn-lt"/>
        <a:ea typeface="+mn-ea"/>
        <a:cs typeface="+mn-cs"/>
      </a:defRPr>
    </a:lvl3pPr>
    <a:lvl4pPr marL="548640" indent="-109728" algn="l" defTabSz="914400" rtl="0" eaLnBrk="1" latinLnBrk="0" hangingPunct="1">
      <a:spcBef>
        <a:spcPts val="600"/>
      </a:spcBef>
      <a:buFont typeface="Arial" panose="020B0604020202020204" pitchFamily="34" charset="0"/>
      <a:buChar char="–"/>
      <a:defRPr sz="900" kern="1200">
        <a:solidFill>
          <a:schemeClr val="tx1"/>
        </a:solidFill>
        <a:latin typeface="+mn-lt"/>
        <a:ea typeface="+mn-ea"/>
        <a:cs typeface="+mn-cs"/>
      </a:defRPr>
    </a:lvl4pPr>
    <a:lvl5pPr marL="731520" indent="-109728" algn="l" defTabSz="914400" rtl="0" eaLnBrk="1" latinLnBrk="0" hangingPunct="1">
      <a:spcBef>
        <a:spcPts val="600"/>
      </a:spcBef>
      <a:buFont typeface="Arial" panose="020B0604020202020204" pitchFamily="34" charset="0"/>
      <a:buChar char="–"/>
      <a:defRPr sz="8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1</a:t>
            </a:fld>
            <a:endParaRPr lang="en-US"/>
          </a:p>
        </p:txBody>
      </p:sp>
    </p:spTree>
    <p:extLst>
      <p:ext uri="{BB962C8B-B14F-4D97-AF65-F5344CB8AC3E}">
        <p14:creationId xmlns:p14="http://schemas.microsoft.com/office/powerpoint/2010/main" val="2989880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dirty="0"/>
              <a:t>This is a sample </a:t>
            </a:r>
            <a:r>
              <a:rPr lang="en-US" b="1" dirty="0"/>
              <a:t>Title Slide with Picture </a:t>
            </a:r>
            <a:r>
              <a:rPr lang="en-US" dirty="0"/>
              <a:t>ideal for including a dark picture with a brief title and </a:t>
            </a:r>
            <a:r>
              <a:rPr lang="en-US" dirty="0" smtClean="0"/>
              <a:t>subtitle.</a:t>
            </a:r>
          </a:p>
          <a:p>
            <a:endParaRPr lang="en-US" dirty="0" smtClean="0"/>
          </a:p>
          <a:p>
            <a:r>
              <a:rPr lang="en-US" dirty="0" smtClean="0"/>
              <a:t>A </a:t>
            </a:r>
            <a:r>
              <a:rPr lang="en-US" dirty="0"/>
              <a:t>selection of pre-approved title slides are available in the </a:t>
            </a:r>
            <a:r>
              <a:rPr lang="en-US" b="1" dirty="0" smtClean="0"/>
              <a:t>HPE </a:t>
            </a:r>
            <a:r>
              <a:rPr lang="en-US" b="1" dirty="0"/>
              <a:t>Title Slide </a:t>
            </a:r>
            <a:r>
              <a:rPr lang="en-US" b="1" dirty="0" smtClean="0"/>
              <a:t>Library. </a:t>
            </a:r>
            <a:r>
              <a:rPr lang="en-US" dirty="0" smtClean="0"/>
              <a:t>The location of the library will be communicated later.</a:t>
            </a:r>
            <a:endParaRPr lang="en-US" dirty="0"/>
          </a:p>
          <a:p>
            <a:endParaRPr lang="en-US" dirty="0"/>
          </a:p>
          <a:p>
            <a:r>
              <a:rPr lang="en-US" dirty="0" smtClean="0"/>
              <a:t>To </a:t>
            </a:r>
            <a:r>
              <a:rPr lang="en-US" dirty="0"/>
              <a:t>insert a slide with a different picture from the </a:t>
            </a:r>
            <a:r>
              <a:rPr lang="en-US" dirty="0" smtClean="0"/>
              <a:t>HPE </a:t>
            </a:r>
            <a:r>
              <a:rPr lang="en-US" dirty="0"/>
              <a:t>Title Slide Library:</a:t>
            </a:r>
          </a:p>
          <a:p>
            <a:endParaRPr lang="en-US" dirty="0"/>
          </a:p>
          <a:p>
            <a:r>
              <a:rPr lang="en-US" dirty="0"/>
              <a:t>Open the file </a:t>
            </a:r>
            <a:r>
              <a:rPr lang="en-US" b="1" dirty="0" smtClean="0"/>
              <a:t>HPE_16x9_Title_Slide_Library.pptx</a:t>
            </a:r>
            <a:endParaRPr lang="en-US" b="1" dirty="0"/>
          </a:p>
          <a:p>
            <a:endParaRPr lang="en-US" dirty="0"/>
          </a:p>
          <a:p>
            <a:r>
              <a:rPr lang="en-US" dirty="0"/>
              <a:t>From the Slide thumbnails pane, select the slide with the picture you would like to use in your presentation and click </a:t>
            </a:r>
            <a:r>
              <a:rPr lang="en-US" b="1" dirty="0"/>
              <a:t>Copy</a:t>
            </a:r>
            <a:r>
              <a:rPr lang="en-US" dirty="0"/>
              <a:t> (</a:t>
            </a:r>
            <a:r>
              <a:rPr lang="en-US" dirty="0" err="1"/>
              <a:t>Ctrl+C</a:t>
            </a:r>
            <a:r>
              <a:rPr lang="en-US" dirty="0"/>
              <a:t>)</a:t>
            </a:r>
          </a:p>
          <a:p>
            <a:endParaRPr lang="en-US" dirty="0"/>
          </a:p>
          <a:p>
            <a:r>
              <a:rPr lang="en-US" dirty="0"/>
              <a:t>Open a copy of the new </a:t>
            </a:r>
            <a:r>
              <a:rPr lang="en-US" dirty="0" smtClean="0"/>
              <a:t>HPE </a:t>
            </a:r>
            <a:r>
              <a:rPr lang="en-US" dirty="0"/>
              <a:t>16x9 template (Standard or Events)  or your current presentation</a:t>
            </a:r>
          </a:p>
          <a:p>
            <a:endParaRPr lang="en-US" dirty="0"/>
          </a:p>
          <a:p>
            <a:r>
              <a:rPr lang="en-US" dirty="0"/>
              <a:t>In the Slide thumbnails pane, click </a:t>
            </a:r>
            <a:r>
              <a:rPr lang="en-US" b="1" dirty="0"/>
              <a:t>Paste</a:t>
            </a:r>
            <a:r>
              <a:rPr lang="en-US" dirty="0"/>
              <a:t> (</a:t>
            </a:r>
            <a:r>
              <a:rPr lang="en-US" dirty="0" err="1"/>
              <a:t>Ctrl+V</a:t>
            </a:r>
            <a:r>
              <a:rPr lang="en-US" dirty="0"/>
              <a:t>)</a:t>
            </a:r>
          </a:p>
          <a:p>
            <a:endParaRPr lang="en-US" dirty="0"/>
          </a:p>
          <a:p>
            <a:r>
              <a:rPr lang="en-US" dirty="0"/>
              <a:t>A </a:t>
            </a:r>
            <a:r>
              <a:rPr lang="en-US" b="1" dirty="0"/>
              <a:t>Paste Options </a:t>
            </a:r>
            <a:r>
              <a:rPr lang="en-US" dirty="0"/>
              <a:t>clipboard icon will appear. </a:t>
            </a:r>
            <a:r>
              <a:rPr lang="en-US" b="1" dirty="0"/>
              <a:t>Click</a:t>
            </a:r>
            <a:r>
              <a:rPr lang="en-US" dirty="0"/>
              <a:t> the icon and select </a:t>
            </a:r>
            <a:r>
              <a:rPr lang="en-US" b="1" dirty="0"/>
              <a:t>Keep Source Formatting</a:t>
            </a:r>
            <a:r>
              <a:rPr lang="en-US" dirty="0"/>
              <a:t>. (</a:t>
            </a:r>
            <a:r>
              <a:rPr lang="en-US" dirty="0" err="1"/>
              <a:t>Ctrl+K</a:t>
            </a:r>
            <a:r>
              <a:rPr lang="en-US" dirty="0"/>
              <a:t>)</a:t>
            </a:r>
          </a:p>
          <a:p>
            <a:endParaRPr lang="en-US" dirty="0"/>
          </a:p>
        </p:txBody>
      </p:sp>
      <p:sp>
        <p:nvSpPr>
          <p:cNvPr id="4" name="Slide Number Placeholder 3"/>
          <p:cNvSpPr>
            <a:spLocks noGrp="1"/>
          </p:cNvSpPr>
          <p:nvPr>
            <p:ph type="sldNum" sz="quarter" idx="10"/>
          </p:nvPr>
        </p:nvSpPr>
        <p:spPr/>
        <p:txBody>
          <a:bodyPr/>
          <a:lstStyle/>
          <a:p>
            <a:fld id="{5BFEAE42-E3FE-4405-B7FC-4425D05B92A0}" type="slidenum">
              <a:rPr lang="en-US" smtClean="0"/>
              <a:t>12</a:t>
            </a:fld>
            <a:endParaRPr lang="en-US"/>
          </a:p>
        </p:txBody>
      </p:sp>
    </p:spTree>
    <p:extLst>
      <p:ext uri="{BB962C8B-B14F-4D97-AF65-F5344CB8AC3E}">
        <p14:creationId xmlns:p14="http://schemas.microsoft.com/office/powerpoint/2010/main" val="888431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FEAE42-E3FE-4405-B7FC-4425D05B92A0}" type="slidenum">
              <a:rPr lang="en-US" smtClean="0"/>
              <a:pPr/>
              <a:t>13</a:t>
            </a:fld>
            <a:endParaRPr lang="en-US"/>
          </a:p>
        </p:txBody>
      </p:sp>
    </p:spTree>
    <p:extLst>
      <p:ext uri="{BB962C8B-B14F-4D97-AF65-F5344CB8AC3E}">
        <p14:creationId xmlns:p14="http://schemas.microsoft.com/office/powerpoint/2010/main" val="23324303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FEAE42-E3FE-4405-B7FC-4425D05B92A0}" type="slidenum">
              <a:rPr lang="en-US" smtClean="0"/>
              <a:pPr/>
              <a:t>26</a:t>
            </a:fld>
            <a:endParaRPr lang="en-US"/>
          </a:p>
        </p:txBody>
      </p:sp>
    </p:spTree>
    <p:extLst>
      <p:ext uri="{BB962C8B-B14F-4D97-AF65-F5344CB8AC3E}">
        <p14:creationId xmlns:p14="http://schemas.microsoft.com/office/powerpoint/2010/main" val="11893897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FEAE42-E3FE-4405-B7FC-4425D05B92A0}" type="slidenum">
              <a:rPr lang="en-US" smtClean="0"/>
              <a:pPr/>
              <a:t>27</a:t>
            </a:fld>
            <a:endParaRPr lang="en-US"/>
          </a:p>
        </p:txBody>
      </p:sp>
    </p:spTree>
    <p:extLst>
      <p:ext uri="{BB962C8B-B14F-4D97-AF65-F5344CB8AC3E}">
        <p14:creationId xmlns:p14="http://schemas.microsoft.com/office/powerpoint/2010/main" val="7223458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BFEAE42-E3FE-4405-B7FC-4425D05B92A0}" type="slidenum">
              <a:rPr lang="en-US" smtClean="0"/>
              <a:pPr/>
              <a:t>40</a:t>
            </a:fld>
            <a:endParaRPr lang="en-US"/>
          </a:p>
        </p:txBody>
      </p:sp>
    </p:spTree>
    <p:extLst>
      <p:ext uri="{BB962C8B-B14F-4D97-AF65-F5344CB8AC3E}">
        <p14:creationId xmlns:p14="http://schemas.microsoft.com/office/powerpoint/2010/main" val="2950922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5BFEAE42-E3FE-4405-B7FC-4425D05B92A0}" type="slidenum">
              <a:rPr lang="en-US" smtClean="0"/>
              <a:pPr/>
              <a:t>2</a:t>
            </a:fld>
            <a:endParaRPr lang="en-US"/>
          </a:p>
        </p:txBody>
      </p:sp>
    </p:spTree>
    <p:extLst>
      <p:ext uri="{BB962C8B-B14F-4D97-AF65-F5344CB8AC3E}">
        <p14:creationId xmlns:p14="http://schemas.microsoft.com/office/powerpoint/2010/main" val="279965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normAutofit/>
          </a:bodyPr>
          <a:lstStyle/>
          <a:p>
            <a:pPr marL="9144" indent="0">
              <a:buNone/>
            </a:pPr>
            <a:endParaRPr lang="en-US" sz="11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BFEAE42-E3FE-4405-B7FC-4425D05B92A0}" type="slidenum">
              <a:rPr lang="en-US" smtClean="0"/>
              <a:pPr/>
              <a:t>4</a:t>
            </a:fld>
            <a:endParaRPr lang="en-US"/>
          </a:p>
        </p:txBody>
      </p:sp>
    </p:spTree>
    <p:extLst>
      <p:ext uri="{BB962C8B-B14F-4D97-AF65-F5344CB8AC3E}">
        <p14:creationId xmlns:p14="http://schemas.microsoft.com/office/powerpoint/2010/main" val="7287943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pPr marL="9144" marR="0" indent="0" algn="l" defTabSz="914400" rtl="0" eaLnBrk="1" fontAlgn="auto" latinLnBrk="0" hangingPunct="1">
              <a:lnSpc>
                <a:spcPct val="100000"/>
              </a:lnSpc>
              <a:spcBef>
                <a:spcPts val="600"/>
              </a:spcBef>
              <a:spcAft>
                <a:spcPts val="0"/>
              </a:spcAft>
              <a:buClrTx/>
              <a:buSzPct val="25000"/>
              <a:buFont typeface="Arial" panose="020B0604020202020204" pitchFamily="34" charset="0"/>
              <a:buNone/>
              <a:tabLst/>
              <a:defRPr/>
            </a:pPr>
            <a:endParaRPr lang="en-US" sz="11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BFEAE42-E3FE-4405-B7FC-4425D05B92A0}" type="slidenum">
              <a:rPr lang="en-US" smtClean="0"/>
              <a:pPr/>
              <a:t>5</a:t>
            </a:fld>
            <a:endParaRPr lang="en-US"/>
          </a:p>
        </p:txBody>
      </p:sp>
    </p:spTree>
    <p:extLst>
      <p:ext uri="{BB962C8B-B14F-4D97-AF65-F5344CB8AC3E}">
        <p14:creationId xmlns:p14="http://schemas.microsoft.com/office/powerpoint/2010/main" val="6771912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normAutofit fontScale="85000" lnSpcReduction="20000"/>
          </a:bodyPr>
          <a:lstStyle/>
          <a:p>
            <a:r>
              <a:rPr lang="en-US" dirty="0" smtClean="0"/>
              <a:t>Conflict is “a situation of competition in which the parties are aware of the incompatibility of potential future</a:t>
            </a:r>
            <a:r>
              <a:rPr lang="en-US" baseline="0" dirty="0" smtClean="0"/>
              <a:t> positions and in which each party wishes to occupy a position which is incompatible with the wishes of the other.”  Conflict is viewed as a cycle: “As with any social process, there are causes; also, there is a core process, which has results or effects.  These effects feed back to effect the causes.”  To understand conflict further, the situation must include elements of interdependence, emotions, perceptions, and behaviors.  For example, conflict occurs between parties whose tasks are interdependent, who are angry with each other, who perceive the other party as being in fault, and whose actions cause a business problem.</a:t>
            </a:r>
          </a:p>
          <a:p>
            <a:endParaRPr lang="en-US" baseline="0" dirty="0" smtClean="0"/>
          </a:p>
          <a:p>
            <a:r>
              <a:rPr lang="en-US" baseline="0" dirty="0" smtClean="0"/>
              <a:t>Conflict can be constructive and healthy for an organization.  It can aid in developing individuals and improving the organization by building on the individual assets of its members.  Conflict can bring about underlying issues.  It can force people to confront possible defects in a solution and choose a better one.  The understanding of real interests, goals, and needs is enhanced and ongoing communication around those issues is induced.  In addition, it can prevent premature and inappropriate resolution of conflict.  Constructive conflict occurs when people change and grow personally from the conflict, involvement of the individuals affected by the conflict is increased, cohesiveness is formed among team members, and a solution to the problem is found.  However, if conflict is not managed properly, it can be detrimental to an organization by threatening organization unity, business partnerships, and interpersonal connections.  Deconstructive conflict occurs when a decision has not been found and the problem remains, energy is taken away from more important activities or issues, morale of teams or individuals is destroyed, and groups of people or teams are polarized.</a:t>
            </a:r>
          </a:p>
          <a:p>
            <a:endParaRPr lang="en-US" baseline="0" dirty="0" smtClean="0"/>
          </a:p>
          <a:p>
            <a:pPr marL="9144" indent="0">
              <a:buNone/>
            </a:pPr>
            <a:r>
              <a:rPr lang="en-US" baseline="0" dirty="0" smtClean="0"/>
              <a:t>Destructive conflict has a predictable pattern known as the Drama Triangle.  By learning how to identify these unproductive roles and how to effectively handle each role player, managers can prevent some conflicts and resolve those that do.  Most individuals know how to </a:t>
            </a:r>
            <a:r>
              <a:rPr lang="en-US" baseline="0" dirty="0" err="1" smtClean="0"/>
              <a:t>to</a:t>
            </a:r>
            <a:r>
              <a:rPr lang="en-US" baseline="0" dirty="0" smtClean="0"/>
              <a:t> assume the following three roles:</a:t>
            </a:r>
          </a:p>
          <a:p>
            <a:pPr marL="9144" indent="0">
              <a:buNone/>
            </a:pPr>
            <a:endParaRPr lang="en-US" baseline="0" dirty="0" smtClean="0"/>
          </a:p>
          <a:p>
            <a:pPr marL="237744" indent="-228600">
              <a:buFont typeface="+mj-lt"/>
              <a:buAutoNum type="arabicPeriod"/>
            </a:pPr>
            <a:r>
              <a:rPr lang="en-US" i="1" baseline="0" dirty="0" smtClean="0"/>
              <a:t>Persecutor</a:t>
            </a:r>
            <a:r>
              <a:rPr lang="en-US" i="0" baseline="0" dirty="0" smtClean="0"/>
              <a:t> refers to a person who uses aggressive behavior against another person, attacking the intended victim.  An attack can be direct or indirect and be physical, verbal, or both.  The persecutor’s actions deliver a message that “you are not ok” while making the persecutor feel righteous and superior.</a:t>
            </a:r>
          </a:p>
          <a:p>
            <a:pPr marL="237744" indent="-228600">
              <a:buFont typeface="+mj-lt"/>
              <a:buAutoNum type="arabicPeriod"/>
            </a:pPr>
            <a:r>
              <a:rPr lang="en-US" i="1" dirty="0" smtClean="0"/>
              <a:t>Victim</a:t>
            </a:r>
            <a:r>
              <a:rPr lang="en-US" i="1" baseline="0" dirty="0" smtClean="0"/>
              <a:t> </a:t>
            </a:r>
            <a:r>
              <a:rPr lang="en-US" i="0" baseline="0" dirty="0" smtClean="0"/>
              <a:t>refers to a person who uses nonassertive behavior so others view them as “I’m not okay.” This behavior encourages others to either rescue or persecute the victim.  Victims will feel helpless, inadequate, sad, scared, or guilty.  The victim role is often used because the individual is feeling stressed, has low self-esteem, or is being persecuted by another.</a:t>
            </a:r>
          </a:p>
          <a:p>
            <a:pPr marL="237744" indent="-228600">
              <a:buFont typeface="+mj-lt"/>
              <a:buAutoNum type="arabicPeriod"/>
            </a:pPr>
            <a:r>
              <a:rPr lang="en-US" i="1" baseline="0" dirty="0" smtClean="0"/>
              <a:t>Rescuer</a:t>
            </a:r>
            <a:r>
              <a:rPr lang="en-US" i="0" baseline="0" dirty="0" smtClean="0"/>
              <a:t> refers to a person who uses either nonassertive or aggressive behavior.  Individuals become rescuers because they will not say “no” and unwillingly assume the responsibility of solving the victim’s problem.  In contrast, others will assume the rescuer role to demonstrate superiority over the victim.</a:t>
            </a:r>
          </a:p>
          <a:p>
            <a:pPr marL="237744" indent="-228600">
              <a:buFont typeface="+mj-lt"/>
              <a:buAutoNum type="arabicPeriod"/>
            </a:pPr>
            <a:endParaRPr lang="en-US" i="0" baseline="0" dirty="0" smtClean="0"/>
          </a:p>
          <a:p>
            <a:pPr marL="9144" indent="0">
              <a:buFont typeface="+mj-lt"/>
              <a:buNone/>
            </a:pPr>
            <a:r>
              <a:rPr lang="en-US" i="0" baseline="0" dirty="0" smtClean="0"/>
              <a:t>These roles are learned in early childhood and are used throughout adulthood.  They involve the perception of oneself or someone else as inadequate or not acceptable.  The aggressive and nonassertive behaviors that are present in these roles lead to win-lose outcomes and do not provide an opportunity for a win-win resolution.</a:t>
            </a:r>
            <a:endParaRPr lang="en-US" i="1" dirty="0" smtClean="0"/>
          </a:p>
        </p:txBody>
      </p:sp>
      <p:sp>
        <p:nvSpPr>
          <p:cNvPr id="4" name="Slide Number Placeholder 3"/>
          <p:cNvSpPr>
            <a:spLocks noGrp="1"/>
          </p:cNvSpPr>
          <p:nvPr>
            <p:ph type="sldNum" sz="quarter" idx="10"/>
          </p:nvPr>
        </p:nvSpPr>
        <p:spPr/>
        <p:txBody>
          <a:bodyPr/>
          <a:lstStyle/>
          <a:p>
            <a:fld id="{5BFEAE42-E3FE-4405-B7FC-4425D05B92A0}" type="slidenum">
              <a:rPr lang="en-US" smtClean="0"/>
              <a:pPr/>
              <a:t>7</a:t>
            </a:fld>
            <a:endParaRPr lang="en-US"/>
          </a:p>
        </p:txBody>
      </p:sp>
    </p:spTree>
    <p:extLst>
      <p:ext uri="{BB962C8B-B14F-4D97-AF65-F5344CB8AC3E}">
        <p14:creationId xmlns:p14="http://schemas.microsoft.com/office/powerpoint/2010/main" val="110006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dirty="0"/>
              <a:t>This is a sample</a:t>
            </a:r>
            <a:r>
              <a:rPr lang="en-US" b="1" dirty="0"/>
              <a:t> Three Pictures with </a:t>
            </a:r>
            <a:r>
              <a:rPr lang="en-US" b="1" dirty="0" smtClean="0"/>
              <a:t>Captions </a:t>
            </a:r>
            <a:r>
              <a:rPr lang="en-US" dirty="0" smtClean="0"/>
              <a:t>slide </a:t>
            </a:r>
            <a:r>
              <a:rPr lang="en-US" dirty="0"/>
              <a:t>ideal for including </a:t>
            </a:r>
            <a:r>
              <a:rPr lang="en-US" dirty="0" smtClean="0"/>
              <a:t>three pictures </a:t>
            </a:r>
            <a:r>
              <a:rPr lang="en-US" dirty="0"/>
              <a:t>with brief, bulleted text.</a:t>
            </a:r>
          </a:p>
          <a:p>
            <a:endParaRPr lang="en-US" dirty="0"/>
          </a:p>
          <a:p>
            <a:r>
              <a:rPr lang="en-US" dirty="0"/>
              <a:t>To </a:t>
            </a:r>
            <a:r>
              <a:rPr lang="en-US" b="1" dirty="0"/>
              <a:t>Replace the Pictures </a:t>
            </a:r>
            <a:r>
              <a:rPr lang="en-US" dirty="0"/>
              <a:t>on this Sample Slide (this applies to all slides in this template that contain replaceable pictures)</a:t>
            </a:r>
          </a:p>
          <a:p>
            <a:endParaRPr lang="en-US" dirty="0"/>
          </a:p>
          <a:p>
            <a:r>
              <a:rPr lang="en-US" dirty="0"/>
              <a:t>Select the sample picture and press Delete. Click the icon inside the shape to open the Insert Picture dialog box. Navigate to the location where the picture is stored, select desired picture and click on the Insert button to fit the image proportionally within the shape. </a:t>
            </a:r>
          </a:p>
          <a:p>
            <a:endParaRPr lang="en-US" dirty="0"/>
          </a:p>
          <a:p>
            <a:r>
              <a:rPr lang="en-US" b="1" dirty="0"/>
              <a:t>Note:</a:t>
            </a:r>
            <a:r>
              <a:rPr lang="en-US" dirty="0"/>
              <a:t> Do not right-click the image to change the picture inside the picture placeholder. This will change the frame size of the picture placeholder. Instead, follow the steps outlined above. </a:t>
            </a:r>
          </a:p>
          <a:p>
            <a:endParaRPr lang="en-US" dirty="0"/>
          </a:p>
          <a:p>
            <a:pPr>
              <a:defRPr/>
            </a:pPr>
            <a:r>
              <a:rPr lang="en-US" b="1" dirty="0"/>
              <a:t>Tip: </a:t>
            </a:r>
            <a:r>
              <a:rPr lang="en-US" dirty="0"/>
              <a:t>use the </a:t>
            </a:r>
            <a:r>
              <a:rPr lang="en-US" b="1" dirty="0"/>
              <a:t>Crop</a:t>
            </a:r>
            <a:r>
              <a:rPr lang="en-US" dirty="0"/>
              <a:t> tool to reposition a picture within a placeholder. From the </a:t>
            </a:r>
            <a:r>
              <a:rPr lang="en-US" b="1" dirty="0"/>
              <a:t>Picture Tools Format </a:t>
            </a:r>
            <a:r>
              <a:rPr lang="en-US" dirty="0"/>
              <a:t>tab on the ribbon, click the </a:t>
            </a:r>
            <a:r>
              <a:rPr lang="en-US" b="1" dirty="0"/>
              <a:t>Crop</a:t>
            </a:r>
            <a:r>
              <a:rPr lang="en-US" dirty="0"/>
              <a:t> button. Click and drag the picture within the placeholder to reposition. To scale the picture within the placeholder (while Crop is active), grab a round corner handle and drag to resize. Hold </a:t>
            </a:r>
            <a:r>
              <a:rPr lang="en-US" b="1" dirty="0"/>
              <a:t>Shift</a:t>
            </a:r>
            <a:r>
              <a:rPr lang="en-US" dirty="0"/>
              <a:t> key to constrain picture aspect ratio when resizing.</a:t>
            </a:r>
          </a:p>
          <a:p>
            <a:endParaRPr lang="en-US" dirty="0"/>
          </a:p>
        </p:txBody>
      </p:sp>
      <p:sp>
        <p:nvSpPr>
          <p:cNvPr id="4" name="Slide Number Placeholder 3"/>
          <p:cNvSpPr>
            <a:spLocks noGrp="1"/>
          </p:cNvSpPr>
          <p:nvPr>
            <p:ph type="sldNum" sz="quarter" idx="10"/>
          </p:nvPr>
        </p:nvSpPr>
        <p:spPr/>
        <p:txBody>
          <a:bodyPr/>
          <a:lstStyle/>
          <a:p>
            <a:fld id="{5BFEAE42-E3FE-4405-B7FC-4425D05B92A0}" type="slidenum">
              <a:rPr lang="en-US" smtClean="0"/>
              <a:pPr/>
              <a:t>8</a:t>
            </a:fld>
            <a:endParaRPr lang="en-US"/>
          </a:p>
        </p:txBody>
      </p:sp>
    </p:spTree>
    <p:extLst>
      <p:ext uri="{BB962C8B-B14F-4D97-AF65-F5344CB8AC3E}">
        <p14:creationId xmlns:p14="http://schemas.microsoft.com/office/powerpoint/2010/main" val="26786401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dirty="0"/>
              <a:t>This is a sample</a:t>
            </a:r>
            <a:r>
              <a:rPr lang="en-US" b="1" dirty="0"/>
              <a:t> Two Pictures with Captions </a:t>
            </a:r>
            <a:r>
              <a:rPr lang="en-US" dirty="0"/>
              <a:t>slide ideal for including two pictures with brief descriptive statements.</a:t>
            </a:r>
          </a:p>
          <a:p>
            <a:endParaRPr lang="en-US" dirty="0"/>
          </a:p>
          <a:p>
            <a:r>
              <a:rPr lang="en-US" dirty="0"/>
              <a:t>To </a:t>
            </a:r>
            <a:r>
              <a:rPr lang="en-US" b="1" dirty="0"/>
              <a:t>Replace the Pictures </a:t>
            </a:r>
            <a:r>
              <a:rPr lang="en-US" dirty="0"/>
              <a:t>on this Sample Slide (this applies to all slides in this template that contain replaceable pictures)</a:t>
            </a:r>
          </a:p>
          <a:p>
            <a:endParaRPr lang="en-US" dirty="0"/>
          </a:p>
          <a:p>
            <a:r>
              <a:rPr lang="en-US" dirty="0"/>
              <a:t>Select the sample picture and press Delete. Click the icon inside the shape to open the Insert Picture dialog box. Navigate to the location where the picture is stored, select desired picture and click on the Insert button to fit the image proportionally within the shape. </a:t>
            </a:r>
          </a:p>
          <a:p>
            <a:endParaRPr lang="en-US" dirty="0"/>
          </a:p>
          <a:p>
            <a:r>
              <a:rPr lang="en-US" b="1" dirty="0"/>
              <a:t>Note:</a:t>
            </a:r>
            <a:r>
              <a:rPr lang="en-US" dirty="0"/>
              <a:t> Do not right-click the image to change the picture inside the picture placeholder. This will change the frame size of the picture placeholder. Instead, follow the steps outlined above. </a:t>
            </a:r>
          </a:p>
          <a:p>
            <a:endParaRPr lang="en-US" dirty="0"/>
          </a:p>
          <a:p>
            <a:pPr>
              <a:defRPr/>
            </a:pPr>
            <a:r>
              <a:rPr lang="en-US" b="1" dirty="0"/>
              <a:t>Tip: </a:t>
            </a:r>
            <a:r>
              <a:rPr lang="en-US" dirty="0"/>
              <a:t>use the </a:t>
            </a:r>
            <a:r>
              <a:rPr lang="en-US" b="1" dirty="0"/>
              <a:t>Crop</a:t>
            </a:r>
            <a:r>
              <a:rPr lang="en-US" dirty="0"/>
              <a:t> tool to reposition a picture within a placeholder. From the </a:t>
            </a:r>
            <a:r>
              <a:rPr lang="en-US" b="1" dirty="0"/>
              <a:t>Picture Tools Format </a:t>
            </a:r>
            <a:r>
              <a:rPr lang="en-US" dirty="0"/>
              <a:t>tab on the ribbon, click the </a:t>
            </a:r>
            <a:r>
              <a:rPr lang="en-US" b="1" dirty="0"/>
              <a:t>Crop</a:t>
            </a:r>
            <a:r>
              <a:rPr lang="en-US" dirty="0"/>
              <a:t> button. Click and drag the picture within the placeholder to reposition. To scale the picture within the placeholder (while Crop is active), grab a round corner handle and drag to resize. Hold </a:t>
            </a:r>
            <a:r>
              <a:rPr lang="en-US" b="1" dirty="0"/>
              <a:t>Shift</a:t>
            </a:r>
            <a:r>
              <a:rPr lang="en-US" dirty="0"/>
              <a:t> key to constrain picture aspect ratio when resizing.</a:t>
            </a:r>
          </a:p>
          <a:p>
            <a:endParaRPr lang="en-US" dirty="0"/>
          </a:p>
        </p:txBody>
      </p:sp>
      <p:sp>
        <p:nvSpPr>
          <p:cNvPr id="4" name="Slide Number Placeholder 3"/>
          <p:cNvSpPr>
            <a:spLocks noGrp="1"/>
          </p:cNvSpPr>
          <p:nvPr>
            <p:ph type="sldNum" sz="quarter" idx="10"/>
          </p:nvPr>
        </p:nvSpPr>
        <p:spPr/>
        <p:txBody>
          <a:bodyPr/>
          <a:lstStyle/>
          <a:p>
            <a:fld id="{5BFEAE42-E3FE-4405-B7FC-4425D05B92A0}" type="slidenum">
              <a:rPr lang="en-US" smtClean="0"/>
              <a:pPr/>
              <a:t>9</a:t>
            </a:fld>
            <a:endParaRPr lang="en-US"/>
          </a:p>
        </p:txBody>
      </p:sp>
    </p:spTree>
    <p:extLst>
      <p:ext uri="{BB962C8B-B14F-4D97-AF65-F5344CB8AC3E}">
        <p14:creationId xmlns:p14="http://schemas.microsoft.com/office/powerpoint/2010/main" val="1920013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dirty="0"/>
              <a:t>This is a sample </a:t>
            </a:r>
            <a:r>
              <a:rPr lang="en-US" b="1" dirty="0"/>
              <a:t>Title Slide with Picture </a:t>
            </a:r>
            <a:r>
              <a:rPr lang="en-US" dirty="0"/>
              <a:t>ideal for including a dark picture with a brief title and </a:t>
            </a:r>
            <a:r>
              <a:rPr lang="en-US" dirty="0" smtClean="0"/>
              <a:t>subtitle.</a:t>
            </a:r>
          </a:p>
          <a:p>
            <a:endParaRPr lang="en-US" dirty="0" smtClean="0"/>
          </a:p>
          <a:p>
            <a:r>
              <a:rPr lang="en-US" dirty="0" smtClean="0"/>
              <a:t>A </a:t>
            </a:r>
            <a:r>
              <a:rPr lang="en-US" dirty="0"/>
              <a:t>selection of pre-approved title slides are available in the </a:t>
            </a:r>
            <a:r>
              <a:rPr lang="en-US" b="1" dirty="0" smtClean="0"/>
              <a:t>HPE </a:t>
            </a:r>
            <a:r>
              <a:rPr lang="en-US" b="1" dirty="0"/>
              <a:t>Title Slide </a:t>
            </a:r>
            <a:r>
              <a:rPr lang="en-US" b="1" dirty="0" smtClean="0"/>
              <a:t>Library. </a:t>
            </a:r>
            <a:r>
              <a:rPr lang="en-US" dirty="0" smtClean="0"/>
              <a:t>The location of the library will be communicated later.</a:t>
            </a:r>
            <a:endParaRPr lang="en-US" dirty="0"/>
          </a:p>
          <a:p>
            <a:endParaRPr lang="en-US" dirty="0"/>
          </a:p>
          <a:p>
            <a:r>
              <a:rPr lang="en-US" dirty="0" smtClean="0"/>
              <a:t>To </a:t>
            </a:r>
            <a:r>
              <a:rPr lang="en-US" dirty="0"/>
              <a:t>insert a slide with a different picture from the </a:t>
            </a:r>
            <a:r>
              <a:rPr lang="en-US" dirty="0" smtClean="0"/>
              <a:t>HPE </a:t>
            </a:r>
            <a:r>
              <a:rPr lang="en-US" dirty="0"/>
              <a:t>Title Slide Library:</a:t>
            </a:r>
          </a:p>
          <a:p>
            <a:endParaRPr lang="en-US" dirty="0"/>
          </a:p>
          <a:p>
            <a:r>
              <a:rPr lang="en-US" dirty="0"/>
              <a:t>Open the file </a:t>
            </a:r>
            <a:r>
              <a:rPr lang="en-US" b="1" dirty="0" smtClean="0"/>
              <a:t>HPE_16x9_Title_Slide_Library.pptx</a:t>
            </a:r>
            <a:endParaRPr lang="en-US" b="1" dirty="0"/>
          </a:p>
          <a:p>
            <a:endParaRPr lang="en-US" dirty="0"/>
          </a:p>
          <a:p>
            <a:r>
              <a:rPr lang="en-US" dirty="0"/>
              <a:t>From the Slide thumbnails pane, select the slide with the picture you would like to use in your presentation and click </a:t>
            </a:r>
            <a:r>
              <a:rPr lang="en-US" b="1" dirty="0"/>
              <a:t>Copy</a:t>
            </a:r>
            <a:r>
              <a:rPr lang="en-US" dirty="0"/>
              <a:t> (</a:t>
            </a:r>
            <a:r>
              <a:rPr lang="en-US" dirty="0" err="1"/>
              <a:t>Ctrl+C</a:t>
            </a:r>
            <a:r>
              <a:rPr lang="en-US" dirty="0"/>
              <a:t>)</a:t>
            </a:r>
          </a:p>
          <a:p>
            <a:endParaRPr lang="en-US" dirty="0"/>
          </a:p>
          <a:p>
            <a:r>
              <a:rPr lang="en-US" dirty="0"/>
              <a:t>Open a copy of the new </a:t>
            </a:r>
            <a:r>
              <a:rPr lang="en-US" dirty="0" smtClean="0"/>
              <a:t>HPE </a:t>
            </a:r>
            <a:r>
              <a:rPr lang="en-US" dirty="0"/>
              <a:t>16x9 template (Standard or Events)  or your current presentation</a:t>
            </a:r>
          </a:p>
          <a:p>
            <a:endParaRPr lang="en-US" dirty="0"/>
          </a:p>
          <a:p>
            <a:r>
              <a:rPr lang="en-US" dirty="0"/>
              <a:t>In the Slide thumbnails pane, click </a:t>
            </a:r>
            <a:r>
              <a:rPr lang="en-US" b="1" dirty="0"/>
              <a:t>Paste</a:t>
            </a:r>
            <a:r>
              <a:rPr lang="en-US" dirty="0"/>
              <a:t> (</a:t>
            </a:r>
            <a:r>
              <a:rPr lang="en-US" dirty="0" err="1"/>
              <a:t>Ctrl+V</a:t>
            </a:r>
            <a:r>
              <a:rPr lang="en-US" dirty="0"/>
              <a:t>)</a:t>
            </a:r>
          </a:p>
          <a:p>
            <a:endParaRPr lang="en-US" dirty="0"/>
          </a:p>
          <a:p>
            <a:r>
              <a:rPr lang="en-US" dirty="0"/>
              <a:t>A </a:t>
            </a:r>
            <a:r>
              <a:rPr lang="en-US" b="1" dirty="0"/>
              <a:t>Paste Options </a:t>
            </a:r>
            <a:r>
              <a:rPr lang="en-US" dirty="0"/>
              <a:t>clipboard icon will appear. </a:t>
            </a:r>
            <a:r>
              <a:rPr lang="en-US" b="1" dirty="0"/>
              <a:t>Click</a:t>
            </a:r>
            <a:r>
              <a:rPr lang="en-US" dirty="0"/>
              <a:t> the icon and select </a:t>
            </a:r>
            <a:r>
              <a:rPr lang="en-US" b="1" dirty="0"/>
              <a:t>Keep Source Formatting</a:t>
            </a:r>
            <a:r>
              <a:rPr lang="en-US" dirty="0"/>
              <a:t>. (</a:t>
            </a:r>
            <a:r>
              <a:rPr lang="en-US" dirty="0" err="1"/>
              <a:t>Ctrl+K</a:t>
            </a:r>
            <a:r>
              <a:rPr lang="en-US" dirty="0"/>
              <a:t>)</a:t>
            </a:r>
          </a:p>
          <a:p>
            <a:endParaRPr lang="en-US" dirty="0"/>
          </a:p>
        </p:txBody>
      </p:sp>
      <p:sp>
        <p:nvSpPr>
          <p:cNvPr id="4" name="Slide Number Placeholder 3"/>
          <p:cNvSpPr>
            <a:spLocks noGrp="1"/>
          </p:cNvSpPr>
          <p:nvPr>
            <p:ph type="sldNum" sz="quarter" idx="10"/>
          </p:nvPr>
        </p:nvSpPr>
        <p:spPr/>
        <p:txBody>
          <a:bodyPr/>
          <a:lstStyle/>
          <a:p>
            <a:fld id="{5BFEAE42-E3FE-4405-B7FC-4425D05B92A0}" type="slidenum">
              <a:rPr lang="en-US" smtClean="0"/>
              <a:t>10</a:t>
            </a:fld>
            <a:endParaRPr lang="en-US"/>
          </a:p>
        </p:txBody>
      </p:sp>
    </p:spTree>
    <p:extLst>
      <p:ext uri="{BB962C8B-B14F-4D97-AF65-F5344CB8AC3E}">
        <p14:creationId xmlns:p14="http://schemas.microsoft.com/office/powerpoint/2010/main" val="20673956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p:spPr>
      </p:sp>
      <p:sp>
        <p:nvSpPr>
          <p:cNvPr id="3" name="Notes Placeholder 2"/>
          <p:cNvSpPr>
            <a:spLocks noGrp="1"/>
          </p:cNvSpPr>
          <p:nvPr>
            <p:ph type="body" idx="1"/>
          </p:nvPr>
        </p:nvSpPr>
        <p:spPr/>
        <p:txBody>
          <a:bodyPr/>
          <a:lstStyle/>
          <a:p>
            <a:r>
              <a:rPr lang="en-US" dirty="0"/>
              <a:t>This is a sample </a:t>
            </a:r>
            <a:r>
              <a:rPr lang="en-US" b="1" dirty="0"/>
              <a:t>Title Slide with Picture </a:t>
            </a:r>
            <a:r>
              <a:rPr lang="en-US" dirty="0"/>
              <a:t>ideal for including a dark picture with a brief title and </a:t>
            </a:r>
            <a:r>
              <a:rPr lang="en-US" dirty="0" smtClean="0"/>
              <a:t>subtitle.</a:t>
            </a:r>
          </a:p>
          <a:p>
            <a:endParaRPr lang="en-US" dirty="0" smtClean="0"/>
          </a:p>
          <a:p>
            <a:r>
              <a:rPr lang="en-US" dirty="0" smtClean="0"/>
              <a:t>A </a:t>
            </a:r>
            <a:r>
              <a:rPr lang="en-US" dirty="0"/>
              <a:t>selection of pre-approved title slides are available in the </a:t>
            </a:r>
            <a:r>
              <a:rPr lang="en-US" b="1" dirty="0" smtClean="0"/>
              <a:t>HPE </a:t>
            </a:r>
            <a:r>
              <a:rPr lang="en-US" b="1" dirty="0"/>
              <a:t>Title Slide </a:t>
            </a:r>
            <a:r>
              <a:rPr lang="en-US" b="1" dirty="0" smtClean="0"/>
              <a:t>Library. </a:t>
            </a:r>
            <a:r>
              <a:rPr lang="en-US" dirty="0" smtClean="0"/>
              <a:t>The location of the library will be communicated later.</a:t>
            </a:r>
            <a:endParaRPr lang="en-US" dirty="0"/>
          </a:p>
          <a:p>
            <a:endParaRPr lang="en-US" dirty="0"/>
          </a:p>
          <a:p>
            <a:r>
              <a:rPr lang="en-US" dirty="0" smtClean="0"/>
              <a:t>To </a:t>
            </a:r>
            <a:r>
              <a:rPr lang="en-US" dirty="0"/>
              <a:t>insert a slide with a different picture from the </a:t>
            </a:r>
            <a:r>
              <a:rPr lang="en-US" dirty="0" smtClean="0"/>
              <a:t>HPE </a:t>
            </a:r>
            <a:r>
              <a:rPr lang="en-US" dirty="0"/>
              <a:t>Title Slide Library:</a:t>
            </a:r>
          </a:p>
          <a:p>
            <a:endParaRPr lang="en-US" dirty="0"/>
          </a:p>
          <a:p>
            <a:r>
              <a:rPr lang="en-US" dirty="0"/>
              <a:t>Open the file </a:t>
            </a:r>
            <a:r>
              <a:rPr lang="en-US" b="1" dirty="0" smtClean="0"/>
              <a:t>HPE_16x9_Title_Slide_Library.pptx</a:t>
            </a:r>
            <a:endParaRPr lang="en-US" b="1" dirty="0"/>
          </a:p>
          <a:p>
            <a:endParaRPr lang="en-US" dirty="0"/>
          </a:p>
          <a:p>
            <a:r>
              <a:rPr lang="en-US" dirty="0"/>
              <a:t>From the Slide thumbnails pane, select the slide with the picture you would like to use in your presentation and click </a:t>
            </a:r>
            <a:r>
              <a:rPr lang="en-US" b="1" dirty="0"/>
              <a:t>Copy</a:t>
            </a:r>
            <a:r>
              <a:rPr lang="en-US" dirty="0"/>
              <a:t> (</a:t>
            </a:r>
            <a:r>
              <a:rPr lang="en-US" dirty="0" err="1"/>
              <a:t>Ctrl+C</a:t>
            </a:r>
            <a:r>
              <a:rPr lang="en-US" dirty="0"/>
              <a:t>)</a:t>
            </a:r>
          </a:p>
          <a:p>
            <a:endParaRPr lang="en-US" dirty="0"/>
          </a:p>
          <a:p>
            <a:r>
              <a:rPr lang="en-US" dirty="0"/>
              <a:t>Open a copy of the new </a:t>
            </a:r>
            <a:r>
              <a:rPr lang="en-US" dirty="0" smtClean="0"/>
              <a:t>HPE </a:t>
            </a:r>
            <a:r>
              <a:rPr lang="en-US" dirty="0"/>
              <a:t>16x9 template (Standard or Events)  or your current presentation</a:t>
            </a:r>
          </a:p>
          <a:p>
            <a:endParaRPr lang="en-US" dirty="0"/>
          </a:p>
          <a:p>
            <a:r>
              <a:rPr lang="en-US" dirty="0"/>
              <a:t>In the Slide thumbnails pane, click </a:t>
            </a:r>
            <a:r>
              <a:rPr lang="en-US" b="1" dirty="0"/>
              <a:t>Paste</a:t>
            </a:r>
            <a:r>
              <a:rPr lang="en-US" dirty="0"/>
              <a:t> (</a:t>
            </a:r>
            <a:r>
              <a:rPr lang="en-US" dirty="0" err="1"/>
              <a:t>Ctrl+V</a:t>
            </a:r>
            <a:r>
              <a:rPr lang="en-US" dirty="0"/>
              <a:t>)</a:t>
            </a:r>
          </a:p>
          <a:p>
            <a:endParaRPr lang="en-US" dirty="0"/>
          </a:p>
          <a:p>
            <a:r>
              <a:rPr lang="en-US" dirty="0"/>
              <a:t>A </a:t>
            </a:r>
            <a:r>
              <a:rPr lang="en-US" b="1" dirty="0"/>
              <a:t>Paste Options </a:t>
            </a:r>
            <a:r>
              <a:rPr lang="en-US" dirty="0"/>
              <a:t>clipboard icon will appear. </a:t>
            </a:r>
            <a:r>
              <a:rPr lang="en-US" b="1" dirty="0"/>
              <a:t>Click</a:t>
            </a:r>
            <a:r>
              <a:rPr lang="en-US" dirty="0"/>
              <a:t> the icon and select </a:t>
            </a:r>
            <a:r>
              <a:rPr lang="en-US" b="1" dirty="0"/>
              <a:t>Keep Source Formatting</a:t>
            </a:r>
            <a:r>
              <a:rPr lang="en-US" dirty="0"/>
              <a:t>. (</a:t>
            </a:r>
            <a:r>
              <a:rPr lang="en-US" dirty="0" err="1"/>
              <a:t>Ctrl+K</a:t>
            </a:r>
            <a:r>
              <a:rPr lang="en-US" dirty="0"/>
              <a:t>)</a:t>
            </a:r>
          </a:p>
          <a:p>
            <a:endParaRPr lang="en-US" dirty="0"/>
          </a:p>
        </p:txBody>
      </p:sp>
      <p:sp>
        <p:nvSpPr>
          <p:cNvPr id="4" name="Slide Number Placeholder 3"/>
          <p:cNvSpPr>
            <a:spLocks noGrp="1"/>
          </p:cNvSpPr>
          <p:nvPr>
            <p:ph type="sldNum" sz="quarter" idx="10"/>
          </p:nvPr>
        </p:nvSpPr>
        <p:spPr/>
        <p:txBody>
          <a:bodyPr/>
          <a:lstStyle/>
          <a:p>
            <a:fld id="{5BFEAE42-E3FE-4405-B7FC-4425D05B92A0}" type="slidenum">
              <a:rPr lang="en-US" smtClean="0"/>
              <a:t>11</a:t>
            </a:fld>
            <a:endParaRPr lang="en-US"/>
          </a:p>
        </p:txBody>
      </p:sp>
    </p:spTree>
    <p:extLst>
      <p:ext uri="{BB962C8B-B14F-4D97-AF65-F5344CB8AC3E}">
        <p14:creationId xmlns:p14="http://schemas.microsoft.com/office/powerpoint/2010/main" val="34329878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with Pictur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610393" y="2209800"/>
            <a:ext cx="8229600" cy="1905000"/>
          </a:xfrm>
        </p:spPr>
        <p:txBody>
          <a:bodyPr anchor="b"/>
          <a:lstStyle>
            <a:lvl1pPr>
              <a:lnSpc>
                <a:spcPct val="80000"/>
              </a:lnSpc>
              <a:defRPr sz="6600"/>
            </a:lvl1pPr>
          </a:lstStyle>
          <a:p>
            <a:r>
              <a:rPr lang="en-US" smtClean="0"/>
              <a:t>Click to edit Master title style</a:t>
            </a:r>
            <a:endParaRPr/>
          </a:p>
        </p:txBody>
      </p:sp>
      <p:sp>
        <p:nvSpPr>
          <p:cNvPr id="3" name="Subtitle 2"/>
          <p:cNvSpPr>
            <a:spLocks noGrp="1"/>
          </p:cNvSpPr>
          <p:nvPr>
            <p:ph type="subTitle" idx="1"/>
          </p:nvPr>
        </p:nvSpPr>
        <p:spPr>
          <a:xfrm>
            <a:off x="608013" y="4267200"/>
            <a:ext cx="8229600" cy="914400"/>
          </a:xfrm>
        </p:spPr>
        <p:txBody>
          <a:bodyPr>
            <a:noAutofit/>
          </a:bodyPr>
          <a:lstStyle>
            <a:lvl1pPr marL="0" indent="0" algn="l">
              <a:spcBef>
                <a:spcPts val="0"/>
              </a:spcBef>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a:p>
        </p:txBody>
      </p:sp>
      <p:sp>
        <p:nvSpPr>
          <p:cNvPr id="12" name="Text Placeholder 7"/>
          <p:cNvSpPr>
            <a:spLocks noGrp="1"/>
          </p:cNvSpPr>
          <p:nvPr>
            <p:ph type="body" sz="quarter" idx="13" hasCustomPrompt="1"/>
          </p:nvPr>
        </p:nvSpPr>
        <p:spPr>
          <a:xfrm>
            <a:off x="606423" y="5821835"/>
            <a:ext cx="5489578" cy="339214"/>
          </a:xfrm>
        </p:spPr>
        <p:txBody>
          <a:bodyPr>
            <a:noAutofit/>
          </a:bodyPr>
          <a:lstStyle>
            <a:lvl1pPr marL="0" indent="0">
              <a:spcBef>
                <a:spcPts val="0"/>
              </a:spcBef>
              <a:buNone/>
              <a:defRPr sz="2000" baseline="0">
                <a:solidFill>
                  <a:schemeClr val="accent4"/>
                </a:solidFill>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date</a:t>
            </a:r>
          </a:p>
        </p:txBody>
      </p:sp>
    </p:spTree>
    <p:extLst>
      <p:ext uri="{BB962C8B-B14F-4D97-AF65-F5344CB8AC3E}">
        <p14:creationId xmlns:p14="http://schemas.microsoft.com/office/powerpoint/2010/main" val="609865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Quo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3213" y="381000"/>
            <a:ext cx="9456737" cy="2286000"/>
          </a:xfrm>
        </p:spPr>
        <p:txBody>
          <a:bodyPr>
            <a:noAutofit/>
          </a:bodyPr>
          <a:lstStyle>
            <a:lvl1pPr marL="384048" indent="-384048">
              <a:lnSpc>
                <a:spcPct val="80000"/>
              </a:lnSpc>
              <a:defRPr sz="6000"/>
            </a:lvl1pPr>
          </a:lstStyle>
          <a:p>
            <a:r>
              <a:rPr lang="en-US" dirty="0" smtClean="0"/>
              <a:t>“Click to add quote here. Type quotation marks before and after text.”</a:t>
            </a:r>
            <a:endParaRPr dirty="0"/>
          </a:p>
        </p:txBody>
      </p:sp>
      <p:sp>
        <p:nvSpPr>
          <p:cNvPr id="6" name="Text Placeholder 9"/>
          <p:cNvSpPr>
            <a:spLocks noGrp="1"/>
          </p:cNvSpPr>
          <p:nvPr>
            <p:ph type="body" sz="quarter" idx="14" hasCustomPrompt="1"/>
          </p:nvPr>
        </p:nvSpPr>
        <p:spPr>
          <a:xfrm>
            <a:off x="728052" y="2819400"/>
            <a:ext cx="9031897" cy="1371600"/>
          </a:xfrm>
        </p:spPr>
        <p:txBody>
          <a:bodyPr>
            <a:noAutofit/>
          </a:bodyPr>
          <a:lstStyle>
            <a:lvl1pPr marL="0" indent="0">
              <a:spcBef>
                <a:spcPts val="0"/>
              </a:spcBef>
              <a:buFontTx/>
              <a:buNone/>
              <a:defRPr sz="2000" baseline="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dirty="0"/>
              <a:t>Click </a:t>
            </a:r>
            <a:r>
              <a:rPr lang="en-US" dirty="0" smtClean="0"/>
              <a:t>to add quoted person’s name, title, company</a:t>
            </a:r>
            <a:endParaRPr dirty="0"/>
          </a:p>
        </p:txBody>
      </p:sp>
      <p:grpSp>
        <p:nvGrpSpPr>
          <p:cNvPr id="7" name="Group 6"/>
          <p:cNvGrpSpPr/>
          <p:nvPr/>
        </p:nvGrpSpPr>
        <p:grpSpPr>
          <a:xfrm>
            <a:off x="610272" y="6248401"/>
            <a:ext cx="969471" cy="390524"/>
            <a:chOff x="3578225" y="1146175"/>
            <a:chExt cx="5038725" cy="2111375"/>
          </a:xfrm>
        </p:grpSpPr>
        <p:sp>
          <p:nvSpPr>
            <p:cNvPr id="8"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9"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
        <p:nvSpPr>
          <p:cNvPr id="3" name="Date Placeholder 2"/>
          <p:cNvSpPr>
            <a:spLocks noGrp="1"/>
          </p:cNvSpPr>
          <p:nvPr>
            <p:ph type="dt" sz="half" idx="10"/>
          </p:nvPr>
        </p:nvSpPr>
        <p:spPr/>
        <p:txBody>
          <a:bodyPr/>
          <a:lstStyle/>
          <a:p>
            <a:fld id="{EFA54ACD-BEB7-4258-A5F3-653792456C00}" type="datetime4">
              <a:rPr lang="en-US" smtClean="0"/>
              <a:t>June 27, 2016</a:t>
            </a:fld>
            <a:endParaRPr/>
          </a:p>
        </p:txBody>
      </p:sp>
      <p:sp>
        <p:nvSpPr>
          <p:cNvPr id="4" name="Footer Placeholder 3"/>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pPr/>
              <a:t>‹#›</a:t>
            </a:fld>
            <a:endParaRPr/>
          </a:p>
        </p:txBody>
      </p:sp>
    </p:spTree>
    <p:extLst>
      <p:ext uri="{BB962C8B-B14F-4D97-AF65-F5344CB8AC3E}">
        <p14:creationId xmlns:p14="http://schemas.microsoft.com/office/powerpoint/2010/main" val="432345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late Quote">
    <p:bg>
      <p:bgPr>
        <a:solidFill>
          <a:srgbClr val="42556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3213" y="381000"/>
            <a:ext cx="9456737" cy="2286000"/>
          </a:xfrm>
        </p:spPr>
        <p:txBody>
          <a:bodyPr>
            <a:noAutofit/>
          </a:bodyPr>
          <a:lstStyle>
            <a:lvl1pPr marL="384048" indent="-384048">
              <a:lnSpc>
                <a:spcPct val="80000"/>
              </a:lnSpc>
              <a:defRPr sz="6000"/>
            </a:lvl1pPr>
          </a:lstStyle>
          <a:p>
            <a:r>
              <a:rPr lang="en-US" dirty="0" smtClean="0"/>
              <a:t>“Click to add quote here. Type quotation marks before and after text.”</a:t>
            </a:r>
            <a:endParaRPr dirty="0"/>
          </a:p>
        </p:txBody>
      </p:sp>
      <p:sp>
        <p:nvSpPr>
          <p:cNvPr id="6" name="Text Placeholder 9"/>
          <p:cNvSpPr>
            <a:spLocks noGrp="1"/>
          </p:cNvSpPr>
          <p:nvPr>
            <p:ph type="body" sz="quarter" idx="14" hasCustomPrompt="1"/>
          </p:nvPr>
        </p:nvSpPr>
        <p:spPr>
          <a:xfrm>
            <a:off x="728052" y="2819400"/>
            <a:ext cx="9031897" cy="1371600"/>
          </a:xfrm>
        </p:spPr>
        <p:txBody>
          <a:bodyPr>
            <a:noAutofit/>
          </a:bodyPr>
          <a:lstStyle>
            <a:lvl1pPr marL="0" indent="0">
              <a:spcBef>
                <a:spcPts val="0"/>
              </a:spcBef>
              <a:buFontTx/>
              <a:buNone/>
              <a:defRPr sz="20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dirty="0" smtClean="0"/>
              <a:t>Click to add quoted person’s name, title, company</a:t>
            </a:r>
            <a:endParaRPr lang="en-US" dirty="0"/>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B016F8AB-BCEA-4347-8BA6-BE776009BC89}" type="slidenum">
              <a:rPr/>
              <a:pPr/>
              <a:t>‹#›</a:t>
            </a:fld>
            <a:endParaRPr/>
          </a:p>
        </p:txBody>
      </p:sp>
      <p:sp>
        <p:nvSpPr>
          <p:cNvPr id="3" name="Date Placeholder 2"/>
          <p:cNvSpPr>
            <a:spLocks noGrp="1"/>
          </p:cNvSpPr>
          <p:nvPr>
            <p:ph type="dt" sz="half" idx="10"/>
          </p:nvPr>
        </p:nvSpPr>
        <p:spPr/>
        <p:txBody>
          <a:bodyPr/>
          <a:lstStyle>
            <a:lvl1pPr>
              <a:defRPr>
                <a:solidFill>
                  <a:schemeClr val="tx1"/>
                </a:solidFill>
              </a:defRPr>
            </a:lvl1pPr>
          </a:lstStyle>
          <a:p>
            <a:fld id="{2399C1EB-F401-4F7B-BD9C-AAA165C9F3D7}" type="datetime4">
              <a:rPr lang="en-US" smtClean="0"/>
              <a:pPr/>
              <a:t>June 27, 2016</a:t>
            </a:fld>
            <a:endParaRPr lang="en-US"/>
          </a:p>
        </p:txBody>
      </p:sp>
    </p:spTree>
    <p:extLst>
      <p:ext uri="{BB962C8B-B14F-4D97-AF65-F5344CB8AC3E}">
        <p14:creationId xmlns:p14="http://schemas.microsoft.com/office/powerpoint/2010/main" val="33643037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Date Placeholder 1"/>
          <p:cNvSpPr>
            <a:spLocks noGrp="1"/>
          </p:cNvSpPr>
          <p:nvPr>
            <p:ph type="dt" sz="half" idx="10"/>
          </p:nvPr>
        </p:nvSpPr>
        <p:spPr/>
        <p:txBody>
          <a:bodyPr/>
          <a:lstStyle/>
          <a:p>
            <a:fld id="{ECF1CC87-9C4B-4D13-B529-5EAF641302E2}" type="datetime4">
              <a:rPr lang="en-US" smtClean="0"/>
              <a:t>June 27, 2016</a:t>
            </a:fld>
            <a:endParaRPr/>
          </a:p>
        </p:txBody>
      </p:sp>
      <p:sp>
        <p:nvSpPr>
          <p:cNvPr id="8" name="Footer Placeholder 7"/>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9" name="Slide Number Placeholder 8"/>
          <p:cNvSpPr>
            <a:spLocks noGrp="1"/>
          </p:cNvSpPr>
          <p:nvPr>
            <p:ph type="sldNum" sz="quarter" idx="12"/>
          </p:nvPr>
        </p:nvSpPr>
        <p:spPr/>
        <p:txBody>
          <a:bodyPr/>
          <a:lstStyle/>
          <a:p>
            <a:fld id="{B016F8AB-BCEA-4347-8BA6-BE776009BC89}" type="slidenum">
              <a:rPr/>
              <a:pPr/>
              <a:t>‹#›</a:t>
            </a:fld>
            <a:endParaRPr/>
          </a:p>
        </p:txBody>
      </p:sp>
    </p:spTree>
    <p:extLst>
      <p:ext uri="{BB962C8B-B14F-4D97-AF65-F5344CB8AC3E}">
        <p14:creationId xmlns:p14="http://schemas.microsoft.com/office/powerpoint/2010/main" val="2755291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1" y="521208"/>
            <a:ext cx="10969943" cy="411480"/>
          </a:xfrm>
        </p:spPr>
        <p:txBody>
          <a:bodyPr wrap="square">
            <a:noAutofit/>
          </a:bodyPr>
          <a:lstStyle>
            <a:lvl1pPr>
              <a:defRPr baseline="0"/>
            </a:lvl1pPr>
          </a:lstStyle>
          <a:p>
            <a:r>
              <a:rPr/>
              <a:t>Click to add one-line title</a:t>
            </a:r>
          </a:p>
        </p:txBody>
      </p:sp>
      <p:sp>
        <p:nvSpPr>
          <p:cNvPr id="8"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a:t>Click to add one-line subtitle</a:t>
            </a:r>
          </a:p>
        </p:txBody>
      </p:sp>
      <p:sp>
        <p:nvSpPr>
          <p:cNvPr id="3" name="Content Placeholder 2"/>
          <p:cNvSpPr>
            <a:spLocks noGrp="1"/>
          </p:cNvSpPr>
          <p:nvPr>
            <p:ph idx="1"/>
          </p:nvPr>
        </p:nvSpPr>
        <p:spPr>
          <a:xfrm>
            <a:off x="609600" y="1524000"/>
            <a:ext cx="10969784" cy="457199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AEFA413A-E630-4377-B30C-3545E98CC867}" type="datetime4">
              <a:rPr lang="en-US" smtClean="0"/>
              <a:t>June 27, 2016</a:t>
            </a:fld>
            <a:endParaRPr/>
          </a:p>
        </p:txBody>
      </p:sp>
      <p:sp>
        <p:nvSpPr>
          <p:cNvPr id="5" name="Footer Placeholder 4"/>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43061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ubtitle, Heading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1" y="521208"/>
            <a:ext cx="10969943" cy="411480"/>
          </a:xfrm>
        </p:spPr>
        <p:txBody>
          <a:bodyPr wrap="square">
            <a:noAutofit/>
          </a:bodyPr>
          <a:lstStyle>
            <a:lvl1pPr>
              <a:defRPr baseline="0"/>
            </a:lvl1pPr>
          </a:lstStyle>
          <a:p>
            <a:r>
              <a:rPr/>
              <a:t>Click to add one-line title</a:t>
            </a:r>
          </a:p>
        </p:txBody>
      </p:sp>
      <p:sp>
        <p:nvSpPr>
          <p:cNvPr id="8"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a:t>Click to add one-line subtitle</a:t>
            </a:r>
          </a:p>
        </p:txBody>
      </p:sp>
      <p:sp>
        <p:nvSpPr>
          <p:cNvPr id="9" name="Text Placeholder 7"/>
          <p:cNvSpPr>
            <a:spLocks noGrp="1"/>
          </p:cNvSpPr>
          <p:nvPr>
            <p:ph type="body" sz="quarter" idx="14" hasCustomPrompt="1"/>
          </p:nvPr>
        </p:nvSpPr>
        <p:spPr>
          <a:xfrm>
            <a:off x="609600" y="1524000"/>
            <a:ext cx="10969943" cy="381000"/>
          </a:xfrm>
        </p:spPr>
        <p:txBody>
          <a:bodyPr>
            <a:noAutofit/>
          </a:bodyPr>
          <a:lstStyle>
            <a:lvl1pPr marL="0" indent="0">
              <a:spcBef>
                <a:spcPts val="0"/>
              </a:spcBef>
              <a:buNone/>
              <a:defRPr sz="2400" b="1"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a:t>Click to add one-line heading</a:t>
            </a:r>
          </a:p>
        </p:txBody>
      </p:sp>
      <p:sp>
        <p:nvSpPr>
          <p:cNvPr id="3" name="Content Placeholder 2"/>
          <p:cNvSpPr>
            <a:spLocks noGrp="1"/>
          </p:cNvSpPr>
          <p:nvPr>
            <p:ph idx="1"/>
          </p:nvPr>
        </p:nvSpPr>
        <p:spPr>
          <a:xfrm>
            <a:off x="609600" y="1978152"/>
            <a:ext cx="10969784" cy="411784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D33DC54-2A66-493A-80B5-8303FBA5D0AD}" type="datetime4">
              <a:rPr lang="en-US" smtClean="0"/>
              <a:t>June 27, 2016</a:t>
            </a:fld>
            <a:endParaRPr/>
          </a:p>
        </p:txBody>
      </p:sp>
      <p:sp>
        <p:nvSpPr>
          <p:cNvPr id="5" name="Footer Placeholder 4"/>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570680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26B45FFC-9EEF-4E69-85F5-C8F54747804D}" type="datetime4">
              <a:rPr lang="en-US" smtClean="0"/>
              <a:t>June 27, 2016</a:t>
            </a:fld>
            <a:endParaRPr/>
          </a:p>
        </p:txBody>
      </p:sp>
      <p:sp>
        <p:nvSpPr>
          <p:cNvPr id="4" name="Footer Placeholder 3"/>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649791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609441" y="521208"/>
            <a:ext cx="10969943" cy="411480"/>
          </a:xfrm>
        </p:spPr>
        <p:txBody>
          <a:bodyPr/>
          <a:lstStyle>
            <a:lvl1pPr>
              <a:defRPr/>
            </a:lvl1pPr>
          </a:lstStyle>
          <a:p>
            <a:r>
              <a:rPr/>
              <a:t>Click to add one-line title</a:t>
            </a:r>
          </a:p>
        </p:txBody>
      </p:sp>
      <p:sp>
        <p:nvSpPr>
          <p:cNvPr id="7"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a:t>Click to add one-line subtitle</a:t>
            </a:r>
          </a:p>
        </p:txBody>
      </p:sp>
      <p:sp>
        <p:nvSpPr>
          <p:cNvPr id="3" name="Date Placeholder 2"/>
          <p:cNvSpPr>
            <a:spLocks noGrp="1"/>
          </p:cNvSpPr>
          <p:nvPr>
            <p:ph type="dt" sz="half" idx="10"/>
          </p:nvPr>
        </p:nvSpPr>
        <p:spPr/>
        <p:txBody>
          <a:bodyPr/>
          <a:lstStyle/>
          <a:p>
            <a:fld id="{684E3265-88A3-4C30-AE11-BFDF645909E9}" type="datetime4">
              <a:rPr lang="en-US" smtClean="0"/>
              <a:t>June 27, 2016</a:t>
            </a:fld>
            <a:endParaRPr/>
          </a:p>
        </p:txBody>
      </p:sp>
      <p:sp>
        <p:nvSpPr>
          <p:cNvPr id="4" name="Footer Placeholder 3"/>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3129388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F763D2-AF56-4C60-80C7-7D8FC051005C}" type="datetime4">
              <a:rPr lang="en-US" smtClean="0"/>
              <a:t>June 27, 2016</a:t>
            </a:fld>
            <a:endParaRPr/>
          </a:p>
        </p:txBody>
      </p:sp>
      <p:sp>
        <p:nvSpPr>
          <p:cNvPr id="3" name="Footer Placeholder 2"/>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4" name="Slide Number Placeholder 3"/>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2365925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10969943" cy="852364"/>
          </a:xfrm>
        </p:spPr>
        <p:txBody>
          <a:bodyPr/>
          <a:lstStyle/>
          <a:p>
            <a:r>
              <a:rPr lang="en-US" smtClean="0"/>
              <a:t>Click to edit Master title style</a:t>
            </a:r>
            <a:endParaRPr/>
          </a:p>
        </p:txBody>
      </p:sp>
      <p:sp>
        <p:nvSpPr>
          <p:cNvPr id="3" name="Content Placeholder 2"/>
          <p:cNvSpPr>
            <a:spLocks noGrp="1"/>
          </p:cNvSpPr>
          <p:nvPr>
            <p:ph sz="half" idx="1"/>
          </p:nvPr>
        </p:nvSpPr>
        <p:spPr>
          <a:xfrm>
            <a:off x="609441" y="1524000"/>
            <a:ext cx="530352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6275864" y="1524000"/>
            <a:ext cx="530352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905039DC-98B3-47E6-AD46-BA5B72AD8B4A}"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4183249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Two Content and Headings">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10969943" cy="852364"/>
          </a:xfrm>
        </p:spPr>
        <p:txBody>
          <a:bodyPr/>
          <a:lstStyle/>
          <a:p>
            <a:r>
              <a:rPr lang="en-US" smtClean="0"/>
              <a:t>Click to edit Master title style</a:t>
            </a:r>
            <a:endParaRPr/>
          </a:p>
        </p:txBody>
      </p:sp>
      <p:sp>
        <p:nvSpPr>
          <p:cNvPr id="3" name="Text Placeholder 2"/>
          <p:cNvSpPr>
            <a:spLocks noGrp="1"/>
          </p:cNvSpPr>
          <p:nvPr>
            <p:ph type="body" idx="1" hasCustomPrompt="1"/>
          </p:nvPr>
        </p:nvSpPr>
        <p:spPr>
          <a:xfrm>
            <a:off x="609600" y="1523999"/>
            <a:ext cx="5303520"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add heading</a:t>
            </a:r>
          </a:p>
        </p:txBody>
      </p:sp>
      <p:sp>
        <p:nvSpPr>
          <p:cNvPr id="4" name="Content Placeholder 3"/>
          <p:cNvSpPr>
            <a:spLocks noGrp="1"/>
          </p:cNvSpPr>
          <p:nvPr>
            <p:ph sz="half" idx="2"/>
          </p:nvPr>
        </p:nvSpPr>
        <p:spPr>
          <a:xfrm>
            <a:off x="609441" y="1905000"/>
            <a:ext cx="530352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hasCustomPrompt="1"/>
          </p:nvPr>
        </p:nvSpPr>
        <p:spPr>
          <a:xfrm>
            <a:off x="6275864" y="1523999"/>
            <a:ext cx="5303520"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add heading</a:t>
            </a:r>
          </a:p>
        </p:txBody>
      </p:sp>
      <p:sp>
        <p:nvSpPr>
          <p:cNvPr id="6" name="Content Placeholder 5"/>
          <p:cNvSpPr>
            <a:spLocks noGrp="1"/>
          </p:cNvSpPr>
          <p:nvPr>
            <p:ph sz="quarter" idx="4"/>
          </p:nvPr>
        </p:nvSpPr>
        <p:spPr>
          <a:xfrm>
            <a:off x="6275864" y="1905000"/>
            <a:ext cx="530352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A48AA38D-5CBD-4E44-A2EB-B3F38A5B8051}" type="datetime4">
              <a:rPr lang="en-US" smtClean="0"/>
              <a:t>June 27, 2016</a:t>
            </a:fld>
            <a:endParaRPr/>
          </a:p>
        </p:txBody>
      </p:sp>
      <p:sp>
        <p:nvSpPr>
          <p:cNvPr id="8" name="Footer Placeholder 7"/>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9" name="Slide Number Placeholder 8"/>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90298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with Dark Pictur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610393" y="2209800"/>
            <a:ext cx="8229600" cy="1905000"/>
          </a:xfrm>
        </p:spPr>
        <p:txBody>
          <a:bodyPr anchor="b"/>
          <a:lstStyle>
            <a:lvl1pPr>
              <a:lnSpc>
                <a:spcPct val="80000"/>
              </a:lnSpc>
              <a:defRPr sz="6600"/>
            </a:lvl1pPr>
          </a:lstStyle>
          <a:p>
            <a:r>
              <a:rPr lang="en-US" smtClean="0"/>
              <a:t>Click to edit Master title style</a:t>
            </a:r>
            <a:endParaRPr/>
          </a:p>
        </p:txBody>
      </p:sp>
      <p:sp>
        <p:nvSpPr>
          <p:cNvPr id="3" name="Subtitle 2"/>
          <p:cNvSpPr>
            <a:spLocks noGrp="1"/>
          </p:cNvSpPr>
          <p:nvPr>
            <p:ph type="subTitle" idx="1"/>
          </p:nvPr>
        </p:nvSpPr>
        <p:spPr>
          <a:xfrm>
            <a:off x="608013" y="4267200"/>
            <a:ext cx="8229600" cy="914400"/>
          </a:xfrm>
        </p:spPr>
        <p:txBody>
          <a:bodyPr>
            <a:noAutofit/>
          </a:bodyPr>
          <a:lstStyle>
            <a:lvl1pPr marL="0" indent="0" algn="l">
              <a:spcBef>
                <a:spcPts val="0"/>
              </a:spcBef>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a:p>
        </p:txBody>
      </p:sp>
      <p:sp>
        <p:nvSpPr>
          <p:cNvPr id="12" name="Text Placeholder 7"/>
          <p:cNvSpPr>
            <a:spLocks noGrp="1"/>
          </p:cNvSpPr>
          <p:nvPr>
            <p:ph type="body" sz="quarter" idx="13" hasCustomPrompt="1"/>
          </p:nvPr>
        </p:nvSpPr>
        <p:spPr>
          <a:xfrm>
            <a:off x="606423" y="5821835"/>
            <a:ext cx="5489578" cy="339214"/>
          </a:xfrm>
        </p:spPr>
        <p:txBody>
          <a:bodyPr>
            <a:noAutofit/>
          </a:bodyPr>
          <a:lstStyle>
            <a:lvl1pPr marL="0" indent="0">
              <a:spcBef>
                <a:spcPts val="0"/>
              </a:spcBef>
              <a:buNone/>
              <a:defRPr sz="2000" baseline="0">
                <a:solidFill>
                  <a:schemeClr val="tx1"/>
                </a:solidFill>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a:t>Click to add date</a:t>
            </a:r>
          </a:p>
        </p:txBody>
      </p:sp>
      <p:grpSp>
        <p:nvGrpSpPr>
          <p:cNvPr id="7" name="Group 6"/>
          <p:cNvGrpSpPr/>
          <p:nvPr/>
        </p:nvGrpSpPr>
        <p:grpSpPr bwMode="black">
          <a:xfrm>
            <a:off x="606423" y="456997"/>
            <a:ext cx="3027151" cy="1219403"/>
            <a:chOff x="3578225" y="1146175"/>
            <a:chExt cx="5038725" cy="2111375"/>
          </a:xfrm>
          <a:solidFill>
            <a:schemeClr val="tx1"/>
          </a:solidFill>
        </p:grpSpPr>
        <p:sp>
          <p:nvSpPr>
            <p:cNvPr id="8" name="Freeform 5"/>
            <p:cNvSpPr>
              <a:spLocks noEditPoints="1"/>
            </p:cNvSpPr>
            <p:nvPr/>
          </p:nvSpPr>
          <p:spPr bwMode="black">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sp>
          <p:nvSpPr>
            <p:cNvPr id="9" name="Freeform 6"/>
            <p:cNvSpPr>
              <a:spLocks noEditPoints="1"/>
            </p:cNvSpPr>
            <p:nvPr/>
          </p:nvSpPr>
          <p:spPr bwMode="black">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grpSp>
    </p:spTree>
    <p:extLst>
      <p:ext uri="{BB962C8B-B14F-4D97-AF65-F5344CB8AC3E}">
        <p14:creationId xmlns:p14="http://schemas.microsoft.com/office/powerpoint/2010/main" val="4176868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ntent, Subtitle and Heading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1" y="521208"/>
            <a:ext cx="10969943" cy="411480"/>
          </a:xfrm>
        </p:spPr>
        <p:txBody>
          <a:bodyPr/>
          <a:lstStyle>
            <a:lvl1pPr>
              <a:defRPr/>
            </a:lvl1pPr>
          </a:lstStyle>
          <a:p>
            <a:r>
              <a:rPr/>
              <a:t>Click to add one-line title</a:t>
            </a:r>
          </a:p>
        </p:txBody>
      </p:sp>
      <p:sp>
        <p:nvSpPr>
          <p:cNvPr id="10"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a:t>Click to add one-line subtitle</a:t>
            </a:r>
          </a:p>
        </p:txBody>
      </p:sp>
      <p:sp>
        <p:nvSpPr>
          <p:cNvPr id="3" name="Text Placeholder 2"/>
          <p:cNvSpPr>
            <a:spLocks noGrp="1"/>
          </p:cNvSpPr>
          <p:nvPr>
            <p:ph type="body" idx="1" hasCustomPrompt="1"/>
          </p:nvPr>
        </p:nvSpPr>
        <p:spPr>
          <a:xfrm>
            <a:off x="609600" y="1524000"/>
            <a:ext cx="5303520"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add heading</a:t>
            </a:r>
          </a:p>
        </p:txBody>
      </p:sp>
      <p:sp>
        <p:nvSpPr>
          <p:cNvPr id="4" name="Content Placeholder 3"/>
          <p:cNvSpPr>
            <a:spLocks noGrp="1"/>
          </p:cNvSpPr>
          <p:nvPr>
            <p:ph sz="half" idx="2"/>
          </p:nvPr>
        </p:nvSpPr>
        <p:spPr>
          <a:xfrm>
            <a:off x="609441" y="1906552"/>
            <a:ext cx="5303520" cy="4189448"/>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hasCustomPrompt="1"/>
          </p:nvPr>
        </p:nvSpPr>
        <p:spPr>
          <a:xfrm>
            <a:off x="6275864" y="1524000"/>
            <a:ext cx="5303520"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add heading</a:t>
            </a:r>
          </a:p>
        </p:txBody>
      </p:sp>
      <p:sp>
        <p:nvSpPr>
          <p:cNvPr id="6" name="Content Placeholder 5"/>
          <p:cNvSpPr>
            <a:spLocks noGrp="1"/>
          </p:cNvSpPr>
          <p:nvPr>
            <p:ph sz="quarter" idx="4"/>
          </p:nvPr>
        </p:nvSpPr>
        <p:spPr>
          <a:xfrm>
            <a:off x="6275864" y="1906552"/>
            <a:ext cx="5303520" cy="4189448"/>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8F030E74-B79E-47A7-AA1C-BA3D00CC0B4A}" type="datetime4">
              <a:rPr lang="en-US" smtClean="0"/>
              <a:t>June 27, 2016</a:t>
            </a:fld>
            <a:endParaRPr/>
          </a:p>
        </p:txBody>
      </p:sp>
      <p:sp>
        <p:nvSpPr>
          <p:cNvPr id="8" name="Footer Placeholder 7"/>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9" name="Slide Number Placeholder 8"/>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16084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10969943" cy="852364"/>
          </a:xfrm>
        </p:spPr>
        <p:txBody>
          <a:bodyPr/>
          <a:lstStyle/>
          <a:p>
            <a:r>
              <a:rPr lang="en-US" smtClean="0"/>
              <a:t>Click to edit Master title style</a:t>
            </a:r>
            <a:endParaRPr/>
          </a:p>
        </p:txBody>
      </p:sp>
      <p:sp>
        <p:nvSpPr>
          <p:cNvPr id="10" name="Text Placeholder 9"/>
          <p:cNvSpPr>
            <a:spLocks noGrp="1"/>
          </p:cNvSpPr>
          <p:nvPr>
            <p:ph type="body" sz="quarter" idx="14"/>
          </p:nvPr>
        </p:nvSpPr>
        <p:spPr>
          <a:xfrm>
            <a:off x="609441" y="1524000"/>
            <a:ext cx="342900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1" name="Text Placeholder 9"/>
          <p:cNvSpPr>
            <a:spLocks noGrp="1"/>
          </p:cNvSpPr>
          <p:nvPr>
            <p:ph type="body" sz="quarter" idx="15"/>
          </p:nvPr>
        </p:nvSpPr>
        <p:spPr>
          <a:xfrm>
            <a:off x="4381500" y="1524000"/>
            <a:ext cx="342900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2" name="Text Placeholder 9"/>
          <p:cNvSpPr>
            <a:spLocks noGrp="1"/>
          </p:cNvSpPr>
          <p:nvPr>
            <p:ph type="body" sz="quarter" idx="16"/>
          </p:nvPr>
        </p:nvSpPr>
        <p:spPr>
          <a:xfrm>
            <a:off x="8150384" y="1524000"/>
            <a:ext cx="3429000"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00FDD7F1-9FB6-4CB9-BA1F-25B205B879F3}"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2462543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hree Content and Headings">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10969943" cy="852364"/>
          </a:xfrm>
        </p:spPr>
        <p:txBody>
          <a:bodyPr/>
          <a:lstStyle/>
          <a:p>
            <a:r>
              <a:rPr lang="en-US" smtClean="0"/>
              <a:t>Click to edit Master title style</a:t>
            </a:r>
            <a:endParaRPr/>
          </a:p>
        </p:txBody>
      </p:sp>
      <p:sp>
        <p:nvSpPr>
          <p:cNvPr id="9" name="Text Placeholder 2"/>
          <p:cNvSpPr>
            <a:spLocks noGrp="1"/>
          </p:cNvSpPr>
          <p:nvPr>
            <p:ph type="body" idx="1" hasCustomPrompt="1"/>
          </p:nvPr>
        </p:nvSpPr>
        <p:spPr>
          <a:xfrm>
            <a:off x="609600"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add heading</a:t>
            </a:r>
          </a:p>
        </p:txBody>
      </p:sp>
      <p:sp>
        <p:nvSpPr>
          <p:cNvPr id="10" name="Text Placeholder 9"/>
          <p:cNvSpPr>
            <a:spLocks noGrp="1"/>
          </p:cNvSpPr>
          <p:nvPr>
            <p:ph type="body" sz="quarter" idx="14"/>
          </p:nvPr>
        </p:nvSpPr>
        <p:spPr>
          <a:xfrm>
            <a:off x="609441"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3" name="Text Placeholder 2"/>
          <p:cNvSpPr>
            <a:spLocks noGrp="1"/>
          </p:cNvSpPr>
          <p:nvPr>
            <p:ph type="body" idx="17" hasCustomPrompt="1"/>
          </p:nvPr>
        </p:nvSpPr>
        <p:spPr>
          <a:xfrm>
            <a:off x="4381659"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add heading</a:t>
            </a:r>
          </a:p>
        </p:txBody>
      </p:sp>
      <p:sp>
        <p:nvSpPr>
          <p:cNvPr id="11" name="Text Placeholder 9"/>
          <p:cNvSpPr>
            <a:spLocks noGrp="1"/>
          </p:cNvSpPr>
          <p:nvPr>
            <p:ph type="body" sz="quarter" idx="15"/>
          </p:nvPr>
        </p:nvSpPr>
        <p:spPr>
          <a:xfrm>
            <a:off x="4381500"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Text Placeholder 2"/>
          <p:cNvSpPr>
            <a:spLocks noGrp="1"/>
          </p:cNvSpPr>
          <p:nvPr>
            <p:ph type="body" idx="18" hasCustomPrompt="1"/>
          </p:nvPr>
        </p:nvSpPr>
        <p:spPr>
          <a:xfrm>
            <a:off x="8153559"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add heading</a:t>
            </a:r>
          </a:p>
        </p:txBody>
      </p:sp>
      <p:sp>
        <p:nvSpPr>
          <p:cNvPr id="12" name="Text Placeholder 9"/>
          <p:cNvSpPr>
            <a:spLocks noGrp="1"/>
          </p:cNvSpPr>
          <p:nvPr>
            <p:ph type="body" sz="quarter" idx="16"/>
          </p:nvPr>
        </p:nvSpPr>
        <p:spPr>
          <a:xfrm>
            <a:off x="8150384"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027D5831-B468-414C-94B5-F04EB43FC0AE}"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591485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hree Content, Subtitle and Heading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1" y="521208"/>
            <a:ext cx="10969943" cy="411480"/>
          </a:xfrm>
        </p:spPr>
        <p:txBody>
          <a:bodyPr/>
          <a:lstStyle>
            <a:lvl1pPr>
              <a:defRPr/>
            </a:lvl1pPr>
          </a:lstStyle>
          <a:p>
            <a:r>
              <a:rPr/>
              <a:t>Click to add one-line title</a:t>
            </a:r>
          </a:p>
        </p:txBody>
      </p:sp>
      <p:sp>
        <p:nvSpPr>
          <p:cNvPr id="15" name="Text Placeholder 7"/>
          <p:cNvSpPr>
            <a:spLocks noGrp="1"/>
          </p:cNvSpPr>
          <p:nvPr>
            <p:ph type="body" sz="quarter" idx="13" hasCustomPrompt="1"/>
          </p:nvPr>
        </p:nvSpPr>
        <p:spPr>
          <a:xfrm>
            <a:off x="609440" y="934240"/>
            <a:ext cx="10969943" cy="381000"/>
          </a:xfrm>
        </p:spPr>
        <p:txBody>
          <a:bodyPr>
            <a:noAutofit/>
          </a:bodyPr>
          <a:lstStyle>
            <a:lvl1pPr marL="0" indent="0">
              <a:spcBef>
                <a:spcPts val="0"/>
              </a:spcBef>
              <a:buNone/>
              <a:defRPr sz="24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a:t>Click to add one-line subtitle</a:t>
            </a:r>
          </a:p>
        </p:txBody>
      </p:sp>
      <p:sp>
        <p:nvSpPr>
          <p:cNvPr id="9" name="Text Placeholder 2"/>
          <p:cNvSpPr>
            <a:spLocks noGrp="1"/>
          </p:cNvSpPr>
          <p:nvPr>
            <p:ph type="body" idx="1" hasCustomPrompt="1"/>
          </p:nvPr>
        </p:nvSpPr>
        <p:spPr>
          <a:xfrm>
            <a:off x="609600"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dirty="0"/>
              <a:t>Click to add heading</a:t>
            </a:r>
          </a:p>
        </p:txBody>
      </p:sp>
      <p:sp>
        <p:nvSpPr>
          <p:cNvPr id="10" name="Text Placeholder 9"/>
          <p:cNvSpPr>
            <a:spLocks noGrp="1"/>
          </p:cNvSpPr>
          <p:nvPr>
            <p:ph type="body" sz="quarter" idx="14"/>
          </p:nvPr>
        </p:nvSpPr>
        <p:spPr>
          <a:xfrm>
            <a:off x="609441"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3" name="Text Placeholder 2"/>
          <p:cNvSpPr>
            <a:spLocks noGrp="1"/>
          </p:cNvSpPr>
          <p:nvPr>
            <p:ph type="body" idx="17" hasCustomPrompt="1"/>
          </p:nvPr>
        </p:nvSpPr>
        <p:spPr>
          <a:xfrm>
            <a:off x="4381659"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add heading</a:t>
            </a:r>
          </a:p>
        </p:txBody>
      </p:sp>
      <p:sp>
        <p:nvSpPr>
          <p:cNvPr id="11" name="Text Placeholder 9"/>
          <p:cNvSpPr>
            <a:spLocks noGrp="1"/>
          </p:cNvSpPr>
          <p:nvPr>
            <p:ph type="body" sz="quarter" idx="15"/>
          </p:nvPr>
        </p:nvSpPr>
        <p:spPr>
          <a:xfrm>
            <a:off x="4381500"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Text Placeholder 2"/>
          <p:cNvSpPr>
            <a:spLocks noGrp="1"/>
          </p:cNvSpPr>
          <p:nvPr>
            <p:ph type="body" idx="18" hasCustomPrompt="1"/>
          </p:nvPr>
        </p:nvSpPr>
        <p:spPr>
          <a:xfrm>
            <a:off x="8153559" y="1523999"/>
            <a:ext cx="3428841" cy="320040"/>
          </a:xfrm>
        </p:spPr>
        <p:txBody>
          <a:bodyPr anchor="t">
            <a:no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t>Click to add heading</a:t>
            </a:r>
          </a:p>
        </p:txBody>
      </p:sp>
      <p:sp>
        <p:nvSpPr>
          <p:cNvPr id="12" name="Text Placeholder 9"/>
          <p:cNvSpPr>
            <a:spLocks noGrp="1"/>
          </p:cNvSpPr>
          <p:nvPr>
            <p:ph type="body" sz="quarter" idx="16"/>
          </p:nvPr>
        </p:nvSpPr>
        <p:spPr>
          <a:xfrm>
            <a:off x="8150384" y="1905000"/>
            <a:ext cx="3429000" cy="4191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727A18C6-3F10-4266-96C9-5D014F3025B2}"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3502634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a:xfrm>
            <a:off x="609600" y="1524000"/>
            <a:ext cx="7848600" cy="45720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bwMode="ltGray">
          <a:xfrm>
            <a:off x="8610600" y="1524000"/>
            <a:ext cx="2968784" cy="4572000"/>
          </a:xfrm>
          <a:solidFill>
            <a:schemeClr val="accent5"/>
          </a:solidFill>
        </p:spPr>
        <p:txBody>
          <a:bodyPr lIns="91440" tIns="91440" rIns="91440" bIns="91440">
            <a:noAutofit/>
          </a:bodyPr>
          <a:lstStyle>
            <a:lvl1pPr marL="0" indent="0">
              <a:spcBef>
                <a:spcPts val="9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6CB1722-4B46-4353-B583-721651D61489}"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2182299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Picture with Content">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mtClean="0"/>
              <a:t>Click to edit Master title style</a:t>
            </a:r>
            <a:endParaRPr/>
          </a:p>
        </p:txBody>
      </p:sp>
      <p:sp>
        <p:nvSpPr>
          <p:cNvPr id="3" name="Picture Placeholder 2"/>
          <p:cNvSpPr>
            <a:spLocks noGrp="1"/>
          </p:cNvSpPr>
          <p:nvPr>
            <p:ph type="pic" idx="1"/>
          </p:nvPr>
        </p:nvSpPr>
        <p:spPr bwMode="ltGray">
          <a:xfrm>
            <a:off x="609440" y="1524000"/>
            <a:ext cx="6705760" cy="4572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8" name="Text Placeholder 9"/>
          <p:cNvSpPr>
            <a:spLocks noGrp="1"/>
          </p:cNvSpPr>
          <p:nvPr>
            <p:ph type="body" sz="quarter" idx="16"/>
          </p:nvPr>
        </p:nvSpPr>
        <p:spPr>
          <a:xfrm>
            <a:off x="7467600" y="1524000"/>
            <a:ext cx="4111784" cy="457200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8B8B1958-F972-48E2-B30C-3D9C71EE7ED1}"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879856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a:p>
        </p:txBody>
      </p:sp>
      <p:sp>
        <p:nvSpPr>
          <p:cNvPr id="3" name="Picture Placeholder 2"/>
          <p:cNvSpPr>
            <a:spLocks noGrp="1"/>
          </p:cNvSpPr>
          <p:nvPr>
            <p:ph type="pic" idx="1"/>
          </p:nvPr>
        </p:nvSpPr>
        <p:spPr bwMode="ltGray">
          <a:xfrm>
            <a:off x="609440" y="1524000"/>
            <a:ext cx="6705760" cy="4572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bwMode="ltGray">
          <a:xfrm>
            <a:off x="7467601" y="1524000"/>
            <a:ext cx="4111784" cy="4572000"/>
          </a:xfrm>
          <a:solidFill>
            <a:srgbClr val="425563"/>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2CF142-9C82-4C83-9B6A-8077B879C1B8}"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471410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icture Righ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1" y="519236"/>
            <a:ext cx="5257800" cy="852364"/>
          </a:xfrm>
        </p:spPr>
        <p:txBody>
          <a:bodyPr anchor="t"/>
          <a:lstStyle>
            <a:lvl1pPr>
              <a:defRPr sz="2800"/>
            </a:lvl1pPr>
          </a:lstStyle>
          <a:p>
            <a:r>
              <a:rPr lang="en-US" smtClean="0"/>
              <a:t>Click to edit Master title style</a:t>
            </a:r>
            <a:endParaRPr/>
          </a:p>
        </p:txBody>
      </p:sp>
      <p:sp>
        <p:nvSpPr>
          <p:cNvPr id="4" name="Text Placeholder 3"/>
          <p:cNvSpPr>
            <a:spLocks noGrp="1"/>
          </p:cNvSpPr>
          <p:nvPr>
            <p:ph type="body" sz="half" idx="2"/>
          </p:nvPr>
        </p:nvSpPr>
        <p:spPr>
          <a:xfrm>
            <a:off x="609441" y="2819400"/>
            <a:ext cx="3657600" cy="1981200"/>
          </a:xfrm>
          <a:noFill/>
        </p:spPr>
        <p:txBody>
          <a:bodyPr lIns="0" tIns="0" rIns="0" bIns="0">
            <a:noAutofit/>
          </a:bodyPr>
          <a:lstStyle>
            <a:lvl1pPr marL="0" indent="0">
              <a:spcBef>
                <a:spcPts val="900"/>
              </a:spcBef>
              <a:buNone/>
              <a:defRPr sz="18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3" name="Picture Placeholder 2"/>
          <p:cNvSpPr>
            <a:spLocks noGrp="1"/>
          </p:cNvSpPr>
          <p:nvPr>
            <p:ph type="pic" idx="1"/>
          </p:nvPr>
        </p:nvSpPr>
        <p:spPr bwMode="ltGray">
          <a:xfrm>
            <a:off x="6095999" y="519236"/>
            <a:ext cx="5486399" cy="5576764"/>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5" name="Date Placeholder 4"/>
          <p:cNvSpPr>
            <a:spLocks noGrp="1"/>
          </p:cNvSpPr>
          <p:nvPr>
            <p:ph type="dt" sz="half" idx="10"/>
          </p:nvPr>
        </p:nvSpPr>
        <p:spPr/>
        <p:txBody>
          <a:bodyPr/>
          <a:lstStyle/>
          <a:p>
            <a:fld id="{9C259EE5-F25B-4563-AE58-6B042DD986DA}"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407718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wo Pictures with Captions">
    <p:spTree>
      <p:nvGrpSpPr>
        <p:cNvPr id="1" name=""/>
        <p:cNvGrpSpPr/>
        <p:nvPr/>
      </p:nvGrpSpPr>
      <p:grpSpPr>
        <a:xfrm>
          <a:off x="0" y="0"/>
          <a:ext cx="0" cy="0"/>
          <a:chOff x="0" y="0"/>
          <a:chExt cx="0" cy="0"/>
        </a:xfrm>
      </p:grpSpPr>
      <p:sp>
        <p:nvSpPr>
          <p:cNvPr id="10" name="Title 9"/>
          <p:cNvSpPr>
            <a:spLocks noGrp="1"/>
          </p:cNvSpPr>
          <p:nvPr>
            <p:ph type="title"/>
          </p:nvPr>
        </p:nvSpPr>
        <p:spPr>
          <a:xfrm>
            <a:off x="609441" y="519236"/>
            <a:ext cx="10969943" cy="852364"/>
          </a:xfrm>
        </p:spPr>
        <p:txBody>
          <a:bodyPr/>
          <a:lstStyle/>
          <a:p>
            <a:r>
              <a:rPr lang="en-US" smtClean="0"/>
              <a:t>Click to edit Master title style</a:t>
            </a:r>
            <a:endParaRPr/>
          </a:p>
        </p:txBody>
      </p:sp>
      <p:sp>
        <p:nvSpPr>
          <p:cNvPr id="3" name="Picture Placeholder 2"/>
          <p:cNvSpPr>
            <a:spLocks noGrp="1"/>
          </p:cNvSpPr>
          <p:nvPr>
            <p:ph type="pic" idx="1"/>
          </p:nvPr>
        </p:nvSpPr>
        <p:spPr bwMode="ltGray">
          <a:xfrm>
            <a:off x="608013" y="1524000"/>
            <a:ext cx="5312664" cy="33528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bwMode="ltGray">
          <a:xfrm>
            <a:off x="609440" y="4953000"/>
            <a:ext cx="5312664" cy="1143000"/>
          </a:xfrm>
          <a:solidFill>
            <a:schemeClr val="accent4"/>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Picture Placeholder 2"/>
          <p:cNvSpPr>
            <a:spLocks noGrp="1"/>
          </p:cNvSpPr>
          <p:nvPr>
            <p:ph type="pic" idx="13"/>
          </p:nvPr>
        </p:nvSpPr>
        <p:spPr bwMode="ltGray">
          <a:xfrm>
            <a:off x="6266720" y="1524000"/>
            <a:ext cx="5312664" cy="33528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9" name="Text Placeholder 3"/>
          <p:cNvSpPr>
            <a:spLocks noGrp="1"/>
          </p:cNvSpPr>
          <p:nvPr>
            <p:ph type="body" sz="half" idx="14"/>
          </p:nvPr>
        </p:nvSpPr>
        <p:spPr bwMode="ltGray">
          <a:xfrm>
            <a:off x="6266720" y="4953000"/>
            <a:ext cx="5312664" cy="1143000"/>
          </a:xfrm>
          <a:solidFill>
            <a:schemeClr val="accent4"/>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CAB0D1-A256-4DFA-8583-35D5EE4CD0DF}"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4201898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hree Pictures with Captions">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smtClean="0"/>
              <a:t>Click to edit Master title style</a:t>
            </a:r>
            <a:endParaRPr/>
          </a:p>
        </p:txBody>
      </p:sp>
      <p:sp>
        <p:nvSpPr>
          <p:cNvPr id="3" name="Picture Placeholder 2"/>
          <p:cNvSpPr>
            <a:spLocks noGrp="1"/>
          </p:cNvSpPr>
          <p:nvPr>
            <p:ph type="pic" idx="1"/>
          </p:nvPr>
        </p:nvSpPr>
        <p:spPr bwMode="ltGray">
          <a:xfrm>
            <a:off x="608013" y="1524000"/>
            <a:ext cx="3429000" cy="2667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bwMode="ltGray">
          <a:xfrm>
            <a:off x="609440" y="4267200"/>
            <a:ext cx="3429000" cy="1828800"/>
          </a:xfrm>
          <a:solidFill>
            <a:srgbClr val="425563"/>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Picture Placeholder 2"/>
          <p:cNvSpPr>
            <a:spLocks noGrp="1"/>
          </p:cNvSpPr>
          <p:nvPr>
            <p:ph type="pic" idx="13"/>
          </p:nvPr>
        </p:nvSpPr>
        <p:spPr bwMode="ltGray">
          <a:xfrm>
            <a:off x="4381500" y="1524000"/>
            <a:ext cx="3429000" cy="2667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9" name="Text Placeholder 3"/>
          <p:cNvSpPr>
            <a:spLocks noGrp="1"/>
          </p:cNvSpPr>
          <p:nvPr>
            <p:ph type="body" sz="half" idx="14"/>
          </p:nvPr>
        </p:nvSpPr>
        <p:spPr bwMode="ltGray">
          <a:xfrm>
            <a:off x="4381500" y="4267200"/>
            <a:ext cx="3429000" cy="1828800"/>
          </a:xfrm>
          <a:solidFill>
            <a:srgbClr val="425563"/>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0" name="Picture Placeholder 2"/>
          <p:cNvSpPr>
            <a:spLocks noGrp="1"/>
          </p:cNvSpPr>
          <p:nvPr>
            <p:ph type="pic" idx="15"/>
          </p:nvPr>
        </p:nvSpPr>
        <p:spPr bwMode="ltGray">
          <a:xfrm>
            <a:off x="8150384" y="1524000"/>
            <a:ext cx="3429000" cy="2667000"/>
          </a:xfrm>
        </p:spPr>
        <p:txBody>
          <a:bodyPr lIns="0" tIns="457200">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11" name="Text Placeholder 3"/>
          <p:cNvSpPr>
            <a:spLocks noGrp="1"/>
          </p:cNvSpPr>
          <p:nvPr>
            <p:ph type="body" sz="half" idx="16"/>
          </p:nvPr>
        </p:nvSpPr>
        <p:spPr bwMode="ltGray">
          <a:xfrm>
            <a:off x="8150384" y="4267200"/>
            <a:ext cx="3429000" cy="1828800"/>
          </a:xfrm>
          <a:solidFill>
            <a:srgbClr val="425563"/>
          </a:solidFill>
        </p:spPr>
        <p:txBody>
          <a:bodyPr lIns="91440" tIns="91440" rIns="91440" bIns="91440">
            <a:noAutofit/>
          </a:bodyPr>
          <a:lstStyle>
            <a:lvl1pPr marL="0" indent="0">
              <a:spcBef>
                <a:spcPts val="90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BBCA58-86AD-4F40-BF66-913A1183EE47}" type="datetime4">
              <a:rPr lang="en-US" smtClean="0"/>
              <a:t>June 27, 2016</a:t>
            </a:fld>
            <a:endParaRPr/>
          </a:p>
        </p:txBody>
      </p:sp>
      <p:sp>
        <p:nvSpPr>
          <p:cNvPr id="6" name="Footer Placeholder 5"/>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7" name="Slide Number Placeholder 6"/>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1201589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Name">
    <p:spTree>
      <p:nvGrpSpPr>
        <p:cNvPr id="1" name=""/>
        <p:cNvGrpSpPr/>
        <p:nvPr/>
      </p:nvGrpSpPr>
      <p:grpSpPr>
        <a:xfrm>
          <a:off x="0" y="0"/>
          <a:ext cx="0" cy="0"/>
          <a:chOff x="0" y="0"/>
          <a:chExt cx="0" cy="0"/>
        </a:xfrm>
      </p:grpSpPr>
      <p:sp>
        <p:nvSpPr>
          <p:cNvPr id="2" name="Title 1"/>
          <p:cNvSpPr>
            <a:spLocks noGrp="1"/>
          </p:cNvSpPr>
          <p:nvPr>
            <p:ph type="title"/>
          </p:nvPr>
        </p:nvSpPr>
        <p:spPr>
          <a:xfrm>
            <a:off x="609441" y="2667000"/>
            <a:ext cx="9141619" cy="2286000"/>
          </a:xfrm>
        </p:spPr>
        <p:txBody>
          <a:bodyPr anchor="b">
            <a:noAutofit/>
          </a:bodyPr>
          <a:lstStyle>
            <a:lvl1pPr>
              <a:lnSpc>
                <a:spcPct val="80000"/>
              </a:lnSpc>
              <a:defRPr sz="8000"/>
            </a:lvl1pPr>
          </a:lstStyle>
          <a:p>
            <a:r>
              <a:rPr lang="en-US" smtClean="0"/>
              <a:t>Click to edit Master title style</a:t>
            </a:r>
            <a:endParaRPr/>
          </a:p>
        </p:txBody>
      </p:sp>
      <p:sp>
        <p:nvSpPr>
          <p:cNvPr id="10" name="Text Placeholder 9"/>
          <p:cNvSpPr>
            <a:spLocks noGrp="1"/>
          </p:cNvSpPr>
          <p:nvPr>
            <p:ph type="body" sz="quarter" idx="13"/>
          </p:nvPr>
        </p:nvSpPr>
        <p:spPr>
          <a:xfrm>
            <a:off x="608013" y="4939693"/>
            <a:ext cx="9141619" cy="699107"/>
          </a:xfrm>
        </p:spPr>
        <p:txBody>
          <a:bodyPr wrap="square">
            <a:noAutofit/>
          </a:bodyPr>
          <a:lstStyle>
            <a:lvl1pPr marL="0" indent="0">
              <a:spcBef>
                <a:spcPts val="0"/>
              </a:spcBef>
              <a:buFontTx/>
              <a:buNone/>
              <a:defRPr sz="44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smtClean="0"/>
              <a:t>Click to edit Master text styles</a:t>
            </a:r>
          </a:p>
        </p:txBody>
      </p:sp>
      <p:sp>
        <p:nvSpPr>
          <p:cNvPr id="11" name="Text Placeholder 9"/>
          <p:cNvSpPr>
            <a:spLocks noGrp="1"/>
          </p:cNvSpPr>
          <p:nvPr>
            <p:ph type="body" sz="quarter" idx="14"/>
          </p:nvPr>
        </p:nvSpPr>
        <p:spPr>
          <a:xfrm>
            <a:off x="608013" y="5791200"/>
            <a:ext cx="9141619" cy="457200"/>
          </a:xfrm>
        </p:spPr>
        <p:txBody>
          <a:bodyPr wrap="square">
            <a:noAutofit/>
          </a:bodyPr>
          <a:lstStyle>
            <a:lvl1pPr marL="0" indent="0">
              <a:spcBef>
                <a:spcPts val="0"/>
              </a:spcBef>
              <a:buFontTx/>
              <a:buNone/>
              <a:defRPr sz="28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smtClean="0"/>
              <a:t>Click to edit Master text styles</a:t>
            </a:r>
          </a:p>
        </p:txBody>
      </p:sp>
      <p:sp>
        <p:nvSpPr>
          <p:cNvPr id="12" name="Text Placeholder 7"/>
          <p:cNvSpPr>
            <a:spLocks noGrp="1"/>
          </p:cNvSpPr>
          <p:nvPr>
            <p:ph type="body" sz="quarter" idx="15" hasCustomPrompt="1"/>
          </p:nvPr>
        </p:nvSpPr>
        <p:spPr>
          <a:xfrm>
            <a:off x="7935522" y="457200"/>
            <a:ext cx="3646877" cy="354113"/>
          </a:xfrm>
        </p:spPr>
        <p:txBody>
          <a:bodyPr>
            <a:noAutofit/>
          </a:bodyPr>
          <a:lstStyle>
            <a:lvl1pPr marL="0" indent="0" algn="r">
              <a:spcBef>
                <a:spcPts val="0"/>
              </a:spcBef>
              <a:buNone/>
              <a:defRPr sz="2000" baseline="0">
                <a:solidFill>
                  <a:schemeClr val="accent4"/>
                </a:solidFill>
              </a:defRPr>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a:t>Click to add date</a:t>
            </a:r>
          </a:p>
        </p:txBody>
      </p:sp>
    </p:spTree>
    <p:extLst>
      <p:ext uri="{BB962C8B-B14F-4D97-AF65-F5344CB8AC3E}">
        <p14:creationId xmlns:p14="http://schemas.microsoft.com/office/powerpoint/2010/main" val="3639556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609441" y="2667000"/>
            <a:ext cx="9141619" cy="2286000"/>
          </a:xfrm>
        </p:spPr>
        <p:txBody>
          <a:bodyPr anchor="b">
            <a:noAutofit/>
          </a:bodyPr>
          <a:lstStyle>
            <a:lvl1pPr>
              <a:lnSpc>
                <a:spcPct val="80000"/>
              </a:lnSpc>
              <a:defRPr sz="8000"/>
            </a:lvl1pPr>
          </a:lstStyle>
          <a:p>
            <a:r>
              <a:rPr lang="en-US" smtClean="0"/>
              <a:t>Click to edit Master title style</a:t>
            </a:r>
            <a:endParaRPr/>
          </a:p>
        </p:txBody>
      </p:sp>
      <p:sp>
        <p:nvSpPr>
          <p:cNvPr id="10" name="Text Placeholder 9"/>
          <p:cNvSpPr>
            <a:spLocks noGrp="1"/>
          </p:cNvSpPr>
          <p:nvPr>
            <p:ph type="body" sz="quarter" idx="13"/>
          </p:nvPr>
        </p:nvSpPr>
        <p:spPr>
          <a:xfrm>
            <a:off x="608013" y="5015893"/>
            <a:ext cx="9141619" cy="1080107"/>
          </a:xfrm>
        </p:spPr>
        <p:txBody>
          <a:bodyPr wrap="square">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smtClean="0"/>
              <a:t>Click to edit Master text styles</a:t>
            </a:r>
          </a:p>
        </p:txBody>
      </p:sp>
      <p:sp>
        <p:nvSpPr>
          <p:cNvPr id="9" name="Date Placeholder 8"/>
          <p:cNvSpPr>
            <a:spLocks noGrp="1"/>
          </p:cNvSpPr>
          <p:nvPr>
            <p:ph type="dt" sz="half" idx="15"/>
          </p:nvPr>
        </p:nvSpPr>
        <p:spPr/>
        <p:txBody>
          <a:bodyPr/>
          <a:lstStyle/>
          <a:p>
            <a:fld id="{FB395617-A7D9-4AE8-82B6-3D0A191CDCBE}" type="datetime4">
              <a:rPr lang="en-US" smtClean="0"/>
              <a:t>June 27, 2016</a:t>
            </a:fld>
            <a:endParaRPr/>
          </a:p>
        </p:txBody>
      </p:sp>
      <p:sp>
        <p:nvSpPr>
          <p:cNvPr id="12" name="Footer Placeholder 11"/>
          <p:cNvSpPr>
            <a:spLocks noGrp="1"/>
          </p:cNvSpPr>
          <p:nvPr>
            <p:ph type="ftr" sz="quarter" idx="16"/>
          </p:nvPr>
        </p:nvSpPr>
        <p:spPr>
          <a:xfrm>
            <a:off x="6934200" y="6426104"/>
            <a:ext cx="4025198" cy="210312"/>
          </a:xfrm>
          <a:prstGeom prst="rect">
            <a:avLst/>
          </a:prstGeom>
        </p:spPr>
        <p:txBody>
          <a:bodyPr/>
          <a:lstStyle/>
          <a:p>
            <a:r>
              <a:rPr lang="en-US" smtClean="0"/>
              <a:t>Private | Confidential | Internal Use Only </a:t>
            </a:r>
            <a:endParaRPr/>
          </a:p>
        </p:txBody>
      </p:sp>
      <p:sp>
        <p:nvSpPr>
          <p:cNvPr id="13" name="Slide Number Placeholder 12"/>
          <p:cNvSpPr>
            <a:spLocks noGrp="1"/>
          </p:cNvSpPr>
          <p:nvPr>
            <p:ph type="sldNum" sz="quarter" idx="17"/>
          </p:nvPr>
        </p:nvSpPr>
        <p:spPr/>
        <p:txBody>
          <a:bodyPr/>
          <a:lstStyle/>
          <a:p>
            <a:fld id="{B016F8AB-BCEA-4347-8BA6-BE776009BC89}" type="slidenum">
              <a:rPr/>
              <a:pPr/>
              <a:t>‹#›</a:t>
            </a:fld>
            <a:endParaRPr/>
          </a:p>
        </p:txBody>
      </p:sp>
    </p:spTree>
    <p:extLst>
      <p:ext uri="{BB962C8B-B14F-4D97-AF65-F5344CB8AC3E}">
        <p14:creationId xmlns:p14="http://schemas.microsoft.com/office/powerpoint/2010/main" val="3925419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bg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610393" y="2209800"/>
            <a:ext cx="8229600" cy="1905000"/>
          </a:xfrm>
        </p:spPr>
        <p:txBody>
          <a:bodyPr anchor="b"/>
          <a:lstStyle>
            <a:lvl1pPr>
              <a:lnSpc>
                <a:spcPct val="80000"/>
              </a:lnSpc>
              <a:defRPr sz="6600"/>
            </a:lvl1pPr>
          </a:lstStyle>
          <a:p>
            <a:r>
              <a:rPr lang="en-US" smtClean="0"/>
              <a:t>Click to edit Master title style</a:t>
            </a:r>
            <a:endParaRPr/>
          </a:p>
        </p:txBody>
      </p:sp>
      <p:sp>
        <p:nvSpPr>
          <p:cNvPr id="3" name="Subtitle 2"/>
          <p:cNvSpPr>
            <a:spLocks noGrp="1"/>
          </p:cNvSpPr>
          <p:nvPr>
            <p:ph type="subTitle" idx="1"/>
          </p:nvPr>
        </p:nvSpPr>
        <p:spPr>
          <a:xfrm>
            <a:off x="608013" y="4267200"/>
            <a:ext cx="8229600" cy="914400"/>
          </a:xfrm>
        </p:spPr>
        <p:txBody>
          <a:bodyPr>
            <a:noAutofit/>
          </a:bodyPr>
          <a:lstStyle>
            <a:lvl1pPr marL="0" indent="0" algn="l">
              <a:spcBef>
                <a:spcPts val="0"/>
              </a:spcBef>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a:p>
        </p:txBody>
      </p:sp>
      <p:grpSp>
        <p:nvGrpSpPr>
          <p:cNvPr id="7" name="Group 6"/>
          <p:cNvGrpSpPr/>
          <p:nvPr/>
        </p:nvGrpSpPr>
        <p:grpSpPr>
          <a:xfrm>
            <a:off x="606423" y="456997"/>
            <a:ext cx="3027151" cy="1219403"/>
            <a:chOff x="3578225" y="1146175"/>
            <a:chExt cx="5038725" cy="2111375"/>
          </a:xfrm>
        </p:grpSpPr>
        <p:sp>
          <p:nvSpPr>
            <p:cNvPr id="8"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sp>
          <p:nvSpPr>
            <p:cNvPr id="9"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a:p>
          </p:txBody>
        </p:sp>
      </p:grpSp>
    </p:spTree>
    <p:extLst>
      <p:ext uri="{BB962C8B-B14F-4D97-AF65-F5344CB8AC3E}">
        <p14:creationId xmlns:p14="http://schemas.microsoft.com/office/powerpoint/2010/main" val="961163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77C6BA28-E443-46F5-AE73-D543F89EF748}" type="datetime4">
              <a:rPr lang="en-US" smtClean="0"/>
              <a:t>June 27, 2016</a:t>
            </a:fld>
            <a:endParaRPr/>
          </a:p>
        </p:txBody>
      </p:sp>
      <p:sp>
        <p:nvSpPr>
          <p:cNvPr id="5" name="Footer Placeholder 4"/>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539263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3200" y="519236"/>
            <a:ext cx="1219198" cy="5576764"/>
          </a:xfrm>
        </p:spPr>
        <p:txBody>
          <a:bodyPr vert="eaVert"/>
          <a:lstStyle>
            <a:lvl1pPr>
              <a:defRPr/>
            </a:lvl1pPr>
          </a:lstStyle>
          <a:p>
            <a:r>
              <a:rPr lang="en-US" smtClean="0"/>
              <a:t>Click to edit Master title style</a:t>
            </a:r>
            <a:endParaRPr/>
          </a:p>
        </p:txBody>
      </p:sp>
      <p:sp>
        <p:nvSpPr>
          <p:cNvPr id="3" name="Vertical Text Placeholder 2"/>
          <p:cNvSpPr>
            <a:spLocks noGrp="1"/>
          </p:cNvSpPr>
          <p:nvPr>
            <p:ph type="body" orient="vert" idx="1"/>
          </p:nvPr>
        </p:nvSpPr>
        <p:spPr>
          <a:xfrm>
            <a:off x="609600" y="519235"/>
            <a:ext cx="9677400" cy="557676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1452EE1A-1BE0-474E-808D-00D5A7797660}" type="datetime4">
              <a:rPr lang="en-US" smtClean="0"/>
              <a:t>June 27, 2016</a:t>
            </a:fld>
            <a:endParaRPr/>
          </a:p>
        </p:txBody>
      </p:sp>
      <p:sp>
        <p:nvSpPr>
          <p:cNvPr id="5" name="Footer Placeholder 4"/>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3650134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8228011" cy="1936016"/>
          </a:xfrm>
        </p:spPr>
        <p:txBody>
          <a:bodyPr anchor="t">
            <a:noAutofit/>
          </a:bodyPr>
          <a:lstStyle>
            <a:lvl1pPr>
              <a:lnSpc>
                <a:spcPct val="80000"/>
              </a:lnSpc>
              <a:defRPr sz="7200"/>
            </a:lvl1pPr>
          </a:lstStyle>
          <a:p>
            <a:r>
              <a:rPr lang="en-US" smtClean="0"/>
              <a:t>Click to edit Master title style</a:t>
            </a:r>
            <a:endParaRPr/>
          </a:p>
        </p:txBody>
      </p:sp>
      <p:sp>
        <p:nvSpPr>
          <p:cNvPr id="3" name="Text Placeholder 2"/>
          <p:cNvSpPr>
            <a:spLocks noGrp="1"/>
          </p:cNvSpPr>
          <p:nvPr>
            <p:ph type="body" idx="1"/>
          </p:nvPr>
        </p:nvSpPr>
        <p:spPr>
          <a:xfrm>
            <a:off x="609601" y="2545616"/>
            <a:ext cx="8228011" cy="608426"/>
          </a:xfrm>
        </p:spPr>
        <p:txBody>
          <a:bodyPr>
            <a:noAutofit/>
          </a:bodyPr>
          <a:lstStyle>
            <a:lvl1pPr marL="0" indent="0">
              <a:spcBef>
                <a:spcPts val="600"/>
              </a:spcBef>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654495-4BF5-4727-99D4-DFD1D0597350}" type="datetime4">
              <a:rPr lang="en-US" smtClean="0"/>
              <a:t>June 27, 2016</a:t>
            </a:fld>
            <a:endParaRPr/>
          </a:p>
        </p:txBody>
      </p:sp>
      <p:sp>
        <p:nvSpPr>
          <p:cNvPr id="5" name="Footer Placeholder 4"/>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2246664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late Section Header">
    <p:spTree>
      <p:nvGrpSpPr>
        <p:cNvPr id="1" name=""/>
        <p:cNvGrpSpPr/>
        <p:nvPr/>
      </p:nvGrpSpPr>
      <p:grpSpPr>
        <a:xfrm>
          <a:off x="0" y="0"/>
          <a:ext cx="0" cy="0"/>
          <a:chOff x="0" y="0"/>
          <a:chExt cx="0" cy="0"/>
        </a:xfrm>
      </p:grpSpPr>
      <p:sp>
        <p:nvSpPr>
          <p:cNvPr id="7" name="Rectangle 6"/>
          <p:cNvSpPr/>
          <p:nvPr/>
        </p:nvSpPr>
        <p:spPr bwMode="blackWhite">
          <a:xfrm>
            <a:off x="608013" y="608806"/>
            <a:ext cx="10971370" cy="5486400"/>
          </a:xfrm>
          <a:prstGeom prst="rect">
            <a:avLst/>
          </a:prstGeom>
          <a:solidFill>
            <a:srgbClr val="42556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a:p>
        </p:txBody>
      </p:sp>
      <p:sp>
        <p:nvSpPr>
          <p:cNvPr id="2" name="Title 1"/>
          <p:cNvSpPr>
            <a:spLocks noGrp="1"/>
          </p:cNvSpPr>
          <p:nvPr>
            <p:ph type="title"/>
          </p:nvPr>
        </p:nvSpPr>
        <p:spPr>
          <a:xfrm>
            <a:off x="989012" y="990599"/>
            <a:ext cx="8228011" cy="603857"/>
          </a:xfrm>
        </p:spPr>
        <p:txBody>
          <a:bodyPr anchor="t">
            <a:noAutofit/>
          </a:bodyPr>
          <a:lstStyle>
            <a:lvl1pPr>
              <a:lnSpc>
                <a:spcPct val="90000"/>
              </a:lnSpc>
              <a:defRPr sz="400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989013" y="1600885"/>
            <a:ext cx="8228011" cy="533400"/>
          </a:xfrm>
        </p:spPr>
        <p:txBody>
          <a:bodyPr>
            <a:noAutofit/>
          </a:bodyPr>
          <a:lstStyle>
            <a:lvl1pPr marL="0" indent="0">
              <a:spcBef>
                <a:spcPts val="0"/>
              </a:spcBef>
              <a:buNone/>
              <a:defRPr sz="32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A90477-F864-462B-BF44-00D67B14D858}" type="datetime4">
              <a:rPr lang="en-US" smtClean="0"/>
              <a:t>June 27, 2016</a:t>
            </a:fld>
            <a:endParaRPr/>
          </a:p>
        </p:txBody>
      </p:sp>
      <p:sp>
        <p:nvSpPr>
          <p:cNvPr id="5" name="Footer Placeholder 4"/>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6" name="Slide Number Placeholder 5"/>
          <p:cNvSpPr>
            <a:spLocks noGrp="1"/>
          </p:cNvSpPr>
          <p:nvPr>
            <p:ph type="sldNum" sz="quarter" idx="12"/>
          </p:nvPr>
        </p:nvSpPr>
        <p:spPr/>
        <p:txBody>
          <a:bodyPr/>
          <a:lstStyle/>
          <a:p>
            <a:fld id="{B016F8AB-BCEA-4347-8BA6-BE776009BC89}" type="slidenum">
              <a:rPr/>
              <a:t>‹#›</a:t>
            </a:fld>
            <a:endParaRPr/>
          </a:p>
        </p:txBody>
      </p:sp>
    </p:spTree>
    <p:extLst>
      <p:ext uri="{BB962C8B-B14F-4D97-AF65-F5344CB8AC3E}">
        <p14:creationId xmlns:p14="http://schemas.microsoft.com/office/powerpoint/2010/main" val="307029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Green Frame Divider">
    <p:spTree>
      <p:nvGrpSpPr>
        <p:cNvPr id="1" name=""/>
        <p:cNvGrpSpPr/>
        <p:nvPr/>
      </p:nvGrpSpPr>
      <p:grpSpPr>
        <a:xfrm>
          <a:off x="0" y="0"/>
          <a:ext cx="0" cy="0"/>
          <a:chOff x="0" y="0"/>
          <a:chExt cx="0" cy="0"/>
        </a:xfrm>
      </p:grpSpPr>
      <p:sp>
        <p:nvSpPr>
          <p:cNvPr id="2" name="Title 1"/>
          <p:cNvSpPr>
            <a:spLocks noGrp="1"/>
          </p:cNvSpPr>
          <p:nvPr>
            <p:ph type="title"/>
          </p:nvPr>
        </p:nvSpPr>
        <p:spPr>
          <a:xfrm>
            <a:off x="608013" y="2571746"/>
            <a:ext cx="8228011" cy="576263"/>
          </a:xfrm>
        </p:spPr>
        <p:txBody>
          <a:bodyPr>
            <a:noAutofit/>
          </a:bodyPr>
          <a:lstStyle>
            <a:lvl1pPr>
              <a:defRPr sz="4000"/>
            </a:lvl1pPr>
          </a:lstStyle>
          <a:p>
            <a:r>
              <a:rPr lang="en-US" smtClean="0"/>
              <a:t>Click to edit Master title style</a:t>
            </a:r>
            <a:endParaRPr/>
          </a:p>
        </p:txBody>
      </p:sp>
      <p:sp>
        <p:nvSpPr>
          <p:cNvPr id="11" name="Text Placeholder 9"/>
          <p:cNvSpPr>
            <a:spLocks noGrp="1"/>
          </p:cNvSpPr>
          <p:nvPr>
            <p:ph type="body" sz="quarter" idx="14"/>
          </p:nvPr>
        </p:nvSpPr>
        <p:spPr>
          <a:xfrm>
            <a:off x="608014" y="3149201"/>
            <a:ext cx="8228011" cy="533400"/>
          </a:xfrm>
        </p:spPr>
        <p:txBody>
          <a:bodyPr>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16E08157-2DC9-4745-A7A9-7046A8583708}" type="datetime4">
              <a:rPr lang="en-US" smtClean="0"/>
              <a:t>June 27, 2016</a:t>
            </a:fld>
            <a:endParaRPr/>
          </a:p>
        </p:txBody>
      </p:sp>
      <p:sp>
        <p:nvSpPr>
          <p:cNvPr id="4" name="Footer Placeholder 3"/>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pPr/>
              <a:t>‹#›</a:t>
            </a:fld>
            <a:endParaRPr/>
          </a:p>
        </p:txBody>
      </p:sp>
      <p:sp>
        <p:nvSpPr>
          <p:cNvPr id="10" name="Freeform 9"/>
          <p:cNvSpPr/>
          <p:nvPr/>
        </p:nvSpPr>
        <p:spPr>
          <a:xfrm>
            <a:off x="608013" y="462819"/>
            <a:ext cx="10986134" cy="1957368"/>
          </a:xfrm>
          <a:custGeom>
            <a:avLst/>
            <a:gdLst>
              <a:gd name="connsiteX0" fmla="*/ 188969 w 10986134"/>
              <a:gd name="connsiteY0" fmla="*/ 176957 h 1957368"/>
              <a:gd name="connsiteX1" fmla="*/ 188969 w 10986134"/>
              <a:gd name="connsiteY1" fmla="*/ 1768399 h 1957368"/>
              <a:gd name="connsiteX2" fmla="*/ 10797165 w 10986134"/>
              <a:gd name="connsiteY2" fmla="*/ 1768399 h 1957368"/>
              <a:gd name="connsiteX3" fmla="*/ 10797165 w 10986134"/>
              <a:gd name="connsiteY3" fmla="*/ 176957 h 1957368"/>
              <a:gd name="connsiteX4" fmla="*/ 10797165 w 10986134"/>
              <a:gd name="connsiteY4" fmla="*/ 0 h 1957368"/>
              <a:gd name="connsiteX5" fmla="*/ 10986134 w 10986134"/>
              <a:gd name="connsiteY5" fmla="*/ 0 h 1957368"/>
              <a:gd name="connsiteX6" fmla="*/ 10986134 w 10986134"/>
              <a:gd name="connsiteY6" fmla="*/ 1957368 h 1957368"/>
              <a:gd name="connsiteX7" fmla="*/ 10971369 w 10986134"/>
              <a:gd name="connsiteY7" fmla="*/ 1957368 h 1957368"/>
              <a:gd name="connsiteX8" fmla="*/ 10797165 w 10986134"/>
              <a:gd name="connsiteY8" fmla="*/ 1957368 h 1957368"/>
              <a:gd name="connsiteX9" fmla="*/ 188969 w 10986134"/>
              <a:gd name="connsiteY9" fmla="*/ 1957368 h 1957368"/>
              <a:gd name="connsiteX10" fmla="*/ 14764 w 10986134"/>
              <a:gd name="connsiteY10" fmla="*/ 1957368 h 1957368"/>
              <a:gd name="connsiteX11" fmla="*/ 0 w 10986134"/>
              <a:gd name="connsiteY11" fmla="*/ 1957368 h 1957368"/>
              <a:gd name="connsiteX12" fmla="*/ 0 w 10986134"/>
              <a:gd name="connsiteY12" fmla="*/ 0 h 1957368"/>
              <a:gd name="connsiteX13" fmla="*/ 14764 w 10986134"/>
              <a:gd name="connsiteY13" fmla="*/ 0 h 1957368"/>
              <a:gd name="connsiteX14" fmla="*/ 188969 w 10986134"/>
              <a:gd name="connsiteY14" fmla="*/ 0 h 1957368"/>
              <a:gd name="connsiteX15" fmla="*/ 10797165 w 10986134"/>
              <a:gd name="connsiteY15" fmla="*/ 0 h 195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6134" h="1957368">
                <a:moveTo>
                  <a:pt x="188969" y="176957"/>
                </a:moveTo>
                <a:lnTo>
                  <a:pt x="188969" y="1768399"/>
                </a:lnTo>
                <a:lnTo>
                  <a:pt x="10797165" y="1768399"/>
                </a:lnTo>
                <a:lnTo>
                  <a:pt x="10797165" y="176957"/>
                </a:lnTo>
                <a:close/>
                <a:moveTo>
                  <a:pt x="10797165" y="0"/>
                </a:moveTo>
                <a:lnTo>
                  <a:pt x="10986134" y="0"/>
                </a:lnTo>
                <a:lnTo>
                  <a:pt x="10986134" y="1957368"/>
                </a:lnTo>
                <a:lnTo>
                  <a:pt x="10971369" y="1957368"/>
                </a:lnTo>
                <a:lnTo>
                  <a:pt x="10797165" y="1957368"/>
                </a:lnTo>
                <a:lnTo>
                  <a:pt x="188969" y="1957368"/>
                </a:lnTo>
                <a:lnTo>
                  <a:pt x="14764" y="1957368"/>
                </a:lnTo>
                <a:lnTo>
                  <a:pt x="0" y="1957368"/>
                </a:lnTo>
                <a:lnTo>
                  <a:pt x="0" y="0"/>
                </a:lnTo>
                <a:lnTo>
                  <a:pt x="14764" y="0"/>
                </a:lnTo>
                <a:lnTo>
                  <a:pt x="188969" y="0"/>
                </a:lnTo>
                <a:lnTo>
                  <a:pt x="10797165" y="0"/>
                </a:lnTo>
                <a:close/>
              </a:path>
            </a:pathLst>
          </a:custGeom>
          <a:solidFill>
            <a:srgbClr val="01A982"/>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pPr>
            <a:endParaRPr/>
          </a:p>
        </p:txBody>
      </p:sp>
      <p:grpSp>
        <p:nvGrpSpPr>
          <p:cNvPr id="12" name="Group 11"/>
          <p:cNvGrpSpPr/>
          <p:nvPr/>
        </p:nvGrpSpPr>
        <p:grpSpPr>
          <a:xfrm>
            <a:off x="610272" y="6248401"/>
            <a:ext cx="969471" cy="390524"/>
            <a:chOff x="3578225" y="1146175"/>
            <a:chExt cx="5038725" cy="2111375"/>
          </a:xfrm>
        </p:grpSpPr>
        <p:sp>
          <p:nvSpPr>
            <p:cNvPr id="13"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14"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Tree>
    <p:extLst>
      <p:ext uri="{BB962C8B-B14F-4D97-AF65-F5344CB8AC3E}">
        <p14:creationId xmlns:p14="http://schemas.microsoft.com/office/powerpoint/2010/main" val="2789513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Purple Frame Divider">
    <p:spTree>
      <p:nvGrpSpPr>
        <p:cNvPr id="1" name=""/>
        <p:cNvGrpSpPr/>
        <p:nvPr/>
      </p:nvGrpSpPr>
      <p:grpSpPr>
        <a:xfrm>
          <a:off x="0" y="0"/>
          <a:ext cx="0" cy="0"/>
          <a:chOff x="0" y="0"/>
          <a:chExt cx="0" cy="0"/>
        </a:xfrm>
      </p:grpSpPr>
      <p:sp>
        <p:nvSpPr>
          <p:cNvPr id="2" name="Title 1"/>
          <p:cNvSpPr>
            <a:spLocks noGrp="1"/>
          </p:cNvSpPr>
          <p:nvPr>
            <p:ph type="title"/>
          </p:nvPr>
        </p:nvSpPr>
        <p:spPr>
          <a:xfrm>
            <a:off x="608013" y="2571746"/>
            <a:ext cx="8228011" cy="576263"/>
          </a:xfrm>
        </p:spPr>
        <p:txBody>
          <a:bodyPr>
            <a:noAutofit/>
          </a:bodyPr>
          <a:lstStyle>
            <a:lvl1pPr>
              <a:defRPr sz="4000"/>
            </a:lvl1pPr>
          </a:lstStyle>
          <a:p>
            <a:r>
              <a:rPr lang="en-US" smtClean="0"/>
              <a:t>Click to edit Master title style</a:t>
            </a:r>
            <a:endParaRPr/>
          </a:p>
        </p:txBody>
      </p:sp>
      <p:sp>
        <p:nvSpPr>
          <p:cNvPr id="11" name="Text Placeholder 9"/>
          <p:cNvSpPr>
            <a:spLocks noGrp="1"/>
          </p:cNvSpPr>
          <p:nvPr>
            <p:ph type="body" sz="quarter" idx="14"/>
          </p:nvPr>
        </p:nvSpPr>
        <p:spPr>
          <a:xfrm>
            <a:off x="608014" y="3149201"/>
            <a:ext cx="8228011" cy="533400"/>
          </a:xfrm>
        </p:spPr>
        <p:txBody>
          <a:bodyPr>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FDD7D378-E709-4062-9715-39E79557A063}" type="datetime4">
              <a:rPr lang="en-US" smtClean="0"/>
              <a:t>June 27, 2016</a:t>
            </a:fld>
            <a:endParaRPr/>
          </a:p>
        </p:txBody>
      </p:sp>
      <p:sp>
        <p:nvSpPr>
          <p:cNvPr id="4" name="Footer Placeholder 3"/>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5" name="Slide Number Placeholder 4"/>
          <p:cNvSpPr>
            <a:spLocks noGrp="1"/>
          </p:cNvSpPr>
          <p:nvPr>
            <p:ph type="sldNum" sz="quarter" idx="12"/>
          </p:nvPr>
        </p:nvSpPr>
        <p:spPr/>
        <p:txBody>
          <a:bodyPr/>
          <a:lstStyle/>
          <a:p>
            <a:fld id="{B016F8AB-BCEA-4347-8BA6-BE776009BC89}" type="slidenum">
              <a:rPr/>
              <a:pPr/>
              <a:t>‹#›</a:t>
            </a:fld>
            <a:endParaRPr dirty="0"/>
          </a:p>
        </p:txBody>
      </p:sp>
      <p:sp>
        <p:nvSpPr>
          <p:cNvPr id="10" name="Freeform 9"/>
          <p:cNvSpPr/>
          <p:nvPr/>
        </p:nvSpPr>
        <p:spPr>
          <a:xfrm>
            <a:off x="608013" y="462819"/>
            <a:ext cx="10986134" cy="1957368"/>
          </a:xfrm>
          <a:custGeom>
            <a:avLst/>
            <a:gdLst>
              <a:gd name="connsiteX0" fmla="*/ 188969 w 10986134"/>
              <a:gd name="connsiteY0" fmla="*/ 176957 h 1957368"/>
              <a:gd name="connsiteX1" fmla="*/ 188969 w 10986134"/>
              <a:gd name="connsiteY1" fmla="*/ 1768399 h 1957368"/>
              <a:gd name="connsiteX2" fmla="*/ 10797165 w 10986134"/>
              <a:gd name="connsiteY2" fmla="*/ 1768399 h 1957368"/>
              <a:gd name="connsiteX3" fmla="*/ 10797165 w 10986134"/>
              <a:gd name="connsiteY3" fmla="*/ 176957 h 1957368"/>
              <a:gd name="connsiteX4" fmla="*/ 10797165 w 10986134"/>
              <a:gd name="connsiteY4" fmla="*/ 0 h 1957368"/>
              <a:gd name="connsiteX5" fmla="*/ 10986134 w 10986134"/>
              <a:gd name="connsiteY5" fmla="*/ 0 h 1957368"/>
              <a:gd name="connsiteX6" fmla="*/ 10986134 w 10986134"/>
              <a:gd name="connsiteY6" fmla="*/ 1957368 h 1957368"/>
              <a:gd name="connsiteX7" fmla="*/ 10971369 w 10986134"/>
              <a:gd name="connsiteY7" fmla="*/ 1957368 h 1957368"/>
              <a:gd name="connsiteX8" fmla="*/ 10797165 w 10986134"/>
              <a:gd name="connsiteY8" fmla="*/ 1957368 h 1957368"/>
              <a:gd name="connsiteX9" fmla="*/ 188969 w 10986134"/>
              <a:gd name="connsiteY9" fmla="*/ 1957368 h 1957368"/>
              <a:gd name="connsiteX10" fmla="*/ 14764 w 10986134"/>
              <a:gd name="connsiteY10" fmla="*/ 1957368 h 1957368"/>
              <a:gd name="connsiteX11" fmla="*/ 0 w 10986134"/>
              <a:gd name="connsiteY11" fmla="*/ 1957368 h 1957368"/>
              <a:gd name="connsiteX12" fmla="*/ 0 w 10986134"/>
              <a:gd name="connsiteY12" fmla="*/ 0 h 1957368"/>
              <a:gd name="connsiteX13" fmla="*/ 14764 w 10986134"/>
              <a:gd name="connsiteY13" fmla="*/ 0 h 1957368"/>
              <a:gd name="connsiteX14" fmla="*/ 188969 w 10986134"/>
              <a:gd name="connsiteY14" fmla="*/ 0 h 1957368"/>
              <a:gd name="connsiteX15" fmla="*/ 10797165 w 10986134"/>
              <a:gd name="connsiteY15" fmla="*/ 0 h 195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6134" h="1957368">
                <a:moveTo>
                  <a:pt x="188969" y="176957"/>
                </a:moveTo>
                <a:lnTo>
                  <a:pt x="188969" y="1768399"/>
                </a:lnTo>
                <a:lnTo>
                  <a:pt x="10797165" y="1768399"/>
                </a:lnTo>
                <a:lnTo>
                  <a:pt x="10797165" y="176957"/>
                </a:lnTo>
                <a:close/>
                <a:moveTo>
                  <a:pt x="10797165" y="0"/>
                </a:moveTo>
                <a:lnTo>
                  <a:pt x="10986134" y="0"/>
                </a:lnTo>
                <a:lnTo>
                  <a:pt x="10986134" y="1957368"/>
                </a:lnTo>
                <a:lnTo>
                  <a:pt x="10971369" y="1957368"/>
                </a:lnTo>
                <a:lnTo>
                  <a:pt x="10797165" y="1957368"/>
                </a:lnTo>
                <a:lnTo>
                  <a:pt x="188969" y="1957368"/>
                </a:lnTo>
                <a:lnTo>
                  <a:pt x="14764" y="1957368"/>
                </a:lnTo>
                <a:lnTo>
                  <a:pt x="0" y="1957368"/>
                </a:lnTo>
                <a:lnTo>
                  <a:pt x="0" y="0"/>
                </a:lnTo>
                <a:lnTo>
                  <a:pt x="14764" y="0"/>
                </a:lnTo>
                <a:lnTo>
                  <a:pt x="188969" y="0"/>
                </a:lnTo>
                <a:lnTo>
                  <a:pt x="10797165" y="0"/>
                </a:lnTo>
                <a:close/>
              </a:path>
            </a:pathLst>
          </a:custGeom>
          <a:solidFill>
            <a:schemeClr val="accent2"/>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pPr>
            <a:endParaRPr/>
          </a:p>
        </p:txBody>
      </p:sp>
      <p:grpSp>
        <p:nvGrpSpPr>
          <p:cNvPr id="8" name="Group 7"/>
          <p:cNvGrpSpPr/>
          <p:nvPr/>
        </p:nvGrpSpPr>
        <p:grpSpPr>
          <a:xfrm>
            <a:off x="610272" y="6248401"/>
            <a:ext cx="969471" cy="390524"/>
            <a:chOff x="3578225" y="1146175"/>
            <a:chExt cx="5038725" cy="2111375"/>
          </a:xfrm>
        </p:grpSpPr>
        <p:sp>
          <p:nvSpPr>
            <p:cNvPr id="9"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solidFill>
              <a:srgbClr val="00B3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12"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Tree>
    <p:extLst>
      <p:ext uri="{BB962C8B-B14F-4D97-AF65-F5344CB8AC3E}">
        <p14:creationId xmlns:p14="http://schemas.microsoft.com/office/powerpoint/2010/main" val="3717155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ate Turquoise Frame Divider">
    <p:bg>
      <p:bgPr>
        <a:solidFill>
          <a:srgbClr val="42556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8013" y="2571746"/>
            <a:ext cx="8228011" cy="576263"/>
          </a:xfrm>
        </p:spPr>
        <p:txBody>
          <a:bodyPr>
            <a:noAutofit/>
          </a:bodyPr>
          <a:lstStyle>
            <a:lvl1pPr>
              <a:defRPr sz="4000"/>
            </a:lvl1pPr>
          </a:lstStyle>
          <a:p>
            <a:r>
              <a:rPr lang="en-US" smtClean="0"/>
              <a:t>Click to edit Master title style</a:t>
            </a:r>
            <a:endParaRPr/>
          </a:p>
        </p:txBody>
      </p:sp>
      <p:sp>
        <p:nvSpPr>
          <p:cNvPr id="11" name="Text Placeholder 9"/>
          <p:cNvSpPr>
            <a:spLocks noGrp="1"/>
          </p:cNvSpPr>
          <p:nvPr>
            <p:ph type="body" sz="quarter" idx="14"/>
          </p:nvPr>
        </p:nvSpPr>
        <p:spPr>
          <a:xfrm>
            <a:off x="608014" y="3149201"/>
            <a:ext cx="8228011" cy="533400"/>
          </a:xfrm>
        </p:spPr>
        <p:txBody>
          <a:bodyPr>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smtClean="0"/>
              <a:t>Click to edit Master text styles</a:t>
            </a:r>
          </a:p>
        </p:txBody>
      </p:sp>
      <p:grpSp>
        <p:nvGrpSpPr>
          <p:cNvPr id="8" name="Group 7"/>
          <p:cNvGrpSpPr/>
          <p:nvPr/>
        </p:nvGrpSpPr>
        <p:grpSpPr>
          <a:xfrm>
            <a:off x="610272" y="6248401"/>
            <a:ext cx="969471" cy="390524"/>
            <a:chOff x="3578225" y="1146175"/>
            <a:chExt cx="5038725" cy="2111375"/>
          </a:xfrm>
          <a:solidFill>
            <a:srgbClr val="FFFFFF"/>
          </a:solidFill>
        </p:grpSpPr>
        <p:sp>
          <p:nvSpPr>
            <p:cNvPr id="9"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12"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
        <p:nvSpPr>
          <p:cNvPr id="3" name="Date Placeholder 2"/>
          <p:cNvSpPr>
            <a:spLocks noGrp="1"/>
          </p:cNvSpPr>
          <p:nvPr>
            <p:ph type="dt" sz="half" idx="10"/>
          </p:nvPr>
        </p:nvSpPr>
        <p:spPr/>
        <p:txBody>
          <a:bodyPr/>
          <a:lstStyle/>
          <a:p>
            <a:fld id="{C07C5E14-300D-4720-B5FE-54C7D96D4160}" type="datetime4">
              <a:rPr lang="en-US" smtClean="0"/>
              <a:t>June 27, 2016</a:t>
            </a:fld>
            <a:endParaRPr/>
          </a:p>
        </p:txBody>
      </p:sp>
      <p:sp>
        <p:nvSpPr>
          <p:cNvPr id="4" name="Footer Placeholder 3"/>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B016F8AB-BCEA-4347-8BA6-BE776009BC89}" type="slidenum">
              <a:rPr/>
              <a:pPr/>
              <a:t>‹#›</a:t>
            </a:fld>
            <a:endParaRPr/>
          </a:p>
        </p:txBody>
      </p:sp>
      <p:sp>
        <p:nvSpPr>
          <p:cNvPr id="10" name="Freeform 9"/>
          <p:cNvSpPr/>
          <p:nvPr/>
        </p:nvSpPr>
        <p:spPr>
          <a:xfrm>
            <a:off x="608013" y="462819"/>
            <a:ext cx="10986134" cy="1957368"/>
          </a:xfrm>
          <a:custGeom>
            <a:avLst/>
            <a:gdLst>
              <a:gd name="connsiteX0" fmla="*/ 188969 w 10986134"/>
              <a:gd name="connsiteY0" fmla="*/ 176957 h 1957368"/>
              <a:gd name="connsiteX1" fmla="*/ 188969 w 10986134"/>
              <a:gd name="connsiteY1" fmla="*/ 1768399 h 1957368"/>
              <a:gd name="connsiteX2" fmla="*/ 10797165 w 10986134"/>
              <a:gd name="connsiteY2" fmla="*/ 1768399 h 1957368"/>
              <a:gd name="connsiteX3" fmla="*/ 10797165 w 10986134"/>
              <a:gd name="connsiteY3" fmla="*/ 176957 h 1957368"/>
              <a:gd name="connsiteX4" fmla="*/ 10797165 w 10986134"/>
              <a:gd name="connsiteY4" fmla="*/ 0 h 1957368"/>
              <a:gd name="connsiteX5" fmla="*/ 10986134 w 10986134"/>
              <a:gd name="connsiteY5" fmla="*/ 0 h 1957368"/>
              <a:gd name="connsiteX6" fmla="*/ 10986134 w 10986134"/>
              <a:gd name="connsiteY6" fmla="*/ 1957368 h 1957368"/>
              <a:gd name="connsiteX7" fmla="*/ 10971369 w 10986134"/>
              <a:gd name="connsiteY7" fmla="*/ 1957368 h 1957368"/>
              <a:gd name="connsiteX8" fmla="*/ 10797165 w 10986134"/>
              <a:gd name="connsiteY8" fmla="*/ 1957368 h 1957368"/>
              <a:gd name="connsiteX9" fmla="*/ 188969 w 10986134"/>
              <a:gd name="connsiteY9" fmla="*/ 1957368 h 1957368"/>
              <a:gd name="connsiteX10" fmla="*/ 14764 w 10986134"/>
              <a:gd name="connsiteY10" fmla="*/ 1957368 h 1957368"/>
              <a:gd name="connsiteX11" fmla="*/ 0 w 10986134"/>
              <a:gd name="connsiteY11" fmla="*/ 1957368 h 1957368"/>
              <a:gd name="connsiteX12" fmla="*/ 0 w 10986134"/>
              <a:gd name="connsiteY12" fmla="*/ 0 h 1957368"/>
              <a:gd name="connsiteX13" fmla="*/ 14764 w 10986134"/>
              <a:gd name="connsiteY13" fmla="*/ 0 h 1957368"/>
              <a:gd name="connsiteX14" fmla="*/ 188969 w 10986134"/>
              <a:gd name="connsiteY14" fmla="*/ 0 h 1957368"/>
              <a:gd name="connsiteX15" fmla="*/ 10797165 w 10986134"/>
              <a:gd name="connsiteY15" fmla="*/ 0 h 195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6134" h="1957368">
                <a:moveTo>
                  <a:pt x="188969" y="176957"/>
                </a:moveTo>
                <a:lnTo>
                  <a:pt x="188969" y="1768399"/>
                </a:lnTo>
                <a:lnTo>
                  <a:pt x="10797165" y="1768399"/>
                </a:lnTo>
                <a:lnTo>
                  <a:pt x="10797165" y="176957"/>
                </a:lnTo>
                <a:close/>
                <a:moveTo>
                  <a:pt x="10797165" y="0"/>
                </a:moveTo>
                <a:lnTo>
                  <a:pt x="10986134" y="0"/>
                </a:lnTo>
                <a:lnTo>
                  <a:pt x="10986134" y="1957368"/>
                </a:lnTo>
                <a:lnTo>
                  <a:pt x="10971369" y="1957368"/>
                </a:lnTo>
                <a:lnTo>
                  <a:pt x="10797165" y="1957368"/>
                </a:lnTo>
                <a:lnTo>
                  <a:pt x="188969" y="1957368"/>
                </a:lnTo>
                <a:lnTo>
                  <a:pt x="14764" y="1957368"/>
                </a:lnTo>
                <a:lnTo>
                  <a:pt x="0" y="1957368"/>
                </a:lnTo>
                <a:lnTo>
                  <a:pt x="0" y="0"/>
                </a:lnTo>
                <a:lnTo>
                  <a:pt x="14764" y="0"/>
                </a:lnTo>
                <a:lnTo>
                  <a:pt x="188969" y="0"/>
                </a:lnTo>
                <a:lnTo>
                  <a:pt x="10797165" y="0"/>
                </a:lnTo>
                <a:close/>
              </a:path>
            </a:pathLst>
          </a:custGeom>
          <a:solidFill>
            <a:schemeClr val="accent1"/>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pPr>
            <a:endParaRPr/>
          </a:p>
        </p:txBody>
      </p:sp>
    </p:spTree>
    <p:extLst>
      <p:ext uri="{BB962C8B-B14F-4D97-AF65-F5344CB8AC3E}">
        <p14:creationId xmlns:p14="http://schemas.microsoft.com/office/powerpoint/2010/main" val="16256419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ate Orange Frame Divider">
    <p:bg>
      <p:bgPr>
        <a:solidFill>
          <a:srgbClr val="42556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8013" y="2571746"/>
            <a:ext cx="8228011" cy="576263"/>
          </a:xfrm>
        </p:spPr>
        <p:txBody>
          <a:bodyPr>
            <a:noAutofit/>
          </a:bodyPr>
          <a:lstStyle>
            <a:lvl1pPr>
              <a:defRPr sz="4000"/>
            </a:lvl1pPr>
          </a:lstStyle>
          <a:p>
            <a:r>
              <a:rPr lang="en-US" smtClean="0"/>
              <a:t>Click to edit Master title style</a:t>
            </a:r>
            <a:endParaRPr/>
          </a:p>
        </p:txBody>
      </p:sp>
      <p:sp>
        <p:nvSpPr>
          <p:cNvPr id="11" name="Text Placeholder 9"/>
          <p:cNvSpPr>
            <a:spLocks noGrp="1"/>
          </p:cNvSpPr>
          <p:nvPr>
            <p:ph type="body" sz="quarter" idx="14"/>
          </p:nvPr>
        </p:nvSpPr>
        <p:spPr>
          <a:xfrm>
            <a:off x="608014" y="3149201"/>
            <a:ext cx="8228011" cy="533400"/>
          </a:xfrm>
        </p:spPr>
        <p:txBody>
          <a:bodyPr>
            <a:noAutofit/>
          </a:bodyPr>
          <a:lstStyle>
            <a:lvl1pPr marL="0" indent="0">
              <a:spcBef>
                <a:spcPts val="0"/>
              </a:spcBef>
              <a:buFontTx/>
              <a:buNone/>
              <a:defRPr sz="32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smtClean="0"/>
              <a:t>Click to edit Master text styles</a:t>
            </a:r>
          </a:p>
        </p:txBody>
      </p:sp>
      <p:grpSp>
        <p:nvGrpSpPr>
          <p:cNvPr id="8" name="Group 7"/>
          <p:cNvGrpSpPr/>
          <p:nvPr/>
        </p:nvGrpSpPr>
        <p:grpSpPr>
          <a:xfrm>
            <a:off x="610272" y="6248401"/>
            <a:ext cx="969471" cy="390524"/>
            <a:chOff x="3578225" y="1146175"/>
            <a:chExt cx="5038725" cy="2111375"/>
          </a:xfrm>
          <a:solidFill>
            <a:srgbClr val="FFFFFF"/>
          </a:solidFill>
        </p:grpSpPr>
        <p:sp>
          <p:nvSpPr>
            <p:cNvPr id="9" name="Freeform 5"/>
            <p:cNvSpPr>
              <a:spLocks noEditPoints="1"/>
            </p:cNvSpPr>
            <p:nvPr/>
          </p:nvSpPr>
          <p:spPr bwMode="auto">
            <a:xfrm>
              <a:off x="3578225" y="1146175"/>
              <a:ext cx="1725613" cy="498475"/>
            </a:xfrm>
            <a:custGeom>
              <a:avLst/>
              <a:gdLst>
                <a:gd name="T0" fmla="*/ 0 w 1087"/>
                <a:gd name="T1" fmla="*/ 0 h 314"/>
                <a:gd name="T2" fmla="*/ 0 w 1087"/>
                <a:gd name="T3" fmla="*/ 314 h 314"/>
                <a:gd name="T4" fmla="*/ 0 w 1087"/>
                <a:gd name="T5" fmla="*/ 314 h 314"/>
                <a:gd name="T6" fmla="*/ 1087 w 1087"/>
                <a:gd name="T7" fmla="*/ 314 h 314"/>
                <a:gd name="T8" fmla="*/ 1087 w 1087"/>
                <a:gd name="T9" fmla="*/ 0 h 314"/>
                <a:gd name="T10" fmla="*/ 0 w 1087"/>
                <a:gd name="T11" fmla="*/ 0 h 314"/>
                <a:gd name="T12" fmla="*/ 1018 w 1087"/>
                <a:gd name="T13" fmla="*/ 245 h 314"/>
                <a:gd name="T14" fmla="*/ 69 w 1087"/>
                <a:gd name="T15" fmla="*/ 245 h 314"/>
                <a:gd name="T16" fmla="*/ 69 w 1087"/>
                <a:gd name="T17" fmla="*/ 69 h 314"/>
                <a:gd name="T18" fmla="*/ 1018 w 1087"/>
                <a:gd name="T19" fmla="*/ 69 h 314"/>
                <a:gd name="T20" fmla="*/ 1018 w 1087"/>
                <a:gd name="T21" fmla="*/ 245 h 314"/>
                <a:gd name="T22" fmla="*/ 1018 w 1087"/>
                <a:gd name="T23" fmla="*/ 24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314">
                  <a:moveTo>
                    <a:pt x="0" y="0"/>
                  </a:moveTo>
                  <a:lnTo>
                    <a:pt x="0" y="314"/>
                  </a:lnTo>
                  <a:lnTo>
                    <a:pt x="0" y="314"/>
                  </a:lnTo>
                  <a:lnTo>
                    <a:pt x="1087" y="314"/>
                  </a:lnTo>
                  <a:lnTo>
                    <a:pt x="1087" y="0"/>
                  </a:lnTo>
                  <a:lnTo>
                    <a:pt x="0" y="0"/>
                  </a:lnTo>
                  <a:close/>
                  <a:moveTo>
                    <a:pt x="1018" y="245"/>
                  </a:moveTo>
                  <a:lnTo>
                    <a:pt x="69" y="245"/>
                  </a:lnTo>
                  <a:lnTo>
                    <a:pt x="69" y="69"/>
                  </a:lnTo>
                  <a:lnTo>
                    <a:pt x="1018" y="69"/>
                  </a:lnTo>
                  <a:lnTo>
                    <a:pt x="1018" y="245"/>
                  </a:lnTo>
                  <a:lnTo>
                    <a:pt x="1018" y="2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sp>
          <p:nvSpPr>
            <p:cNvPr id="12" name="Freeform 6"/>
            <p:cNvSpPr>
              <a:spLocks noEditPoints="1"/>
            </p:cNvSpPr>
            <p:nvPr/>
          </p:nvSpPr>
          <p:spPr bwMode="auto">
            <a:xfrm>
              <a:off x="3578225" y="1968500"/>
              <a:ext cx="5038725" cy="1289050"/>
            </a:xfrm>
            <a:custGeom>
              <a:avLst/>
              <a:gdLst>
                <a:gd name="T0" fmla="*/ 80 w 1341"/>
                <a:gd name="T1" fmla="*/ 52 h 342"/>
                <a:gd name="T2" fmla="*/ 29 w 1341"/>
                <a:gd name="T3" fmla="*/ 77 h 342"/>
                <a:gd name="T4" fmla="*/ 212 w 1341"/>
                <a:gd name="T5" fmla="*/ 93 h 342"/>
                <a:gd name="T6" fmla="*/ 174 w 1341"/>
                <a:gd name="T7" fmla="*/ 134 h 342"/>
                <a:gd name="T8" fmla="*/ 272 w 1341"/>
                <a:gd name="T9" fmla="*/ 132 h 342"/>
                <a:gd name="T10" fmla="*/ 276 w 1341"/>
                <a:gd name="T11" fmla="*/ 38 h 342"/>
                <a:gd name="T12" fmla="*/ 327 w 1341"/>
                <a:gd name="T13" fmla="*/ 132 h 342"/>
                <a:gd name="T14" fmla="*/ 398 w 1341"/>
                <a:gd name="T15" fmla="*/ 0 h 342"/>
                <a:gd name="T16" fmla="*/ 402 w 1341"/>
                <a:gd name="T17" fmla="*/ 134 h 342"/>
                <a:gd name="T18" fmla="*/ 448 w 1341"/>
                <a:gd name="T19" fmla="*/ 93 h 342"/>
                <a:gd name="T20" fmla="*/ 448 w 1341"/>
                <a:gd name="T21" fmla="*/ 74 h 342"/>
                <a:gd name="T22" fmla="*/ 642 w 1341"/>
                <a:gd name="T23" fmla="*/ 60 h 342"/>
                <a:gd name="T24" fmla="*/ 642 w 1341"/>
                <a:gd name="T25" fmla="*/ 131 h 342"/>
                <a:gd name="T26" fmla="*/ 570 w 1341"/>
                <a:gd name="T27" fmla="*/ 111 h 342"/>
                <a:gd name="T28" fmla="*/ 530 w 1341"/>
                <a:gd name="T29" fmla="*/ 60 h 342"/>
                <a:gd name="T30" fmla="*/ 558 w 1341"/>
                <a:gd name="T31" fmla="*/ 38 h 342"/>
                <a:gd name="T32" fmla="*/ 738 w 1341"/>
                <a:gd name="T33" fmla="*/ 89 h 342"/>
                <a:gd name="T34" fmla="*/ 787 w 1341"/>
                <a:gd name="T35" fmla="*/ 45 h 342"/>
                <a:gd name="T36" fmla="*/ 736 w 1341"/>
                <a:gd name="T37" fmla="*/ 65 h 342"/>
                <a:gd name="T38" fmla="*/ 848 w 1341"/>
                <a:gd name="T39" fmla="*/ 73 h 342"/>
                <a:gd name="T40" fmla="*/ 876 w 1341"/>
                <a:gd name="T41" fmla="*/ 73 h 342"/>
                <a:gd name="T42" fmla="*/ 833 w 1341"/>
                <a:gd name="T43" fmla="*/ 91 h 342"/>
                <a:gd name="T44" fmla="*/ 965 w 1341"/>
                <a:gd name="T45" fmla="*/ 43 h 342"/>
                <a:gd name="T46" fmla="*/ 964 w 1341"/>
                <a:gd name="T47" fmla="*/ 103 h 342"/>
                <a:gd name="T48" fmla="*/ 1010 w 1341"/>
                <a:gd name="T49" fmla="*/ 132 h 342"/>
                <a:gd name="T50" fmla="*/ 1070 w 1341"/>
                <a:gd name="T51" fmla="*/ 38 h 342"/>
                <a:gd name="T52" fmla="*/ 1010 w 1341"/>
                <a:gd name="T53" fmla="*/ 89 h 342"/>
                <a:gd name="T54" fmla="*/ 1133 w 1341"/>
                <a:gd name="T55" fmla="*/ 73 h 342"/>
                <a:gd name="T56" fmla="*/ 1160 w 1341"/>
                <a:gd name="T57" fmla="*/ 73 h 342"/>
                <a:gd name="T58" fmla="*/ 1117 w 1341"/>
                <a:gd name="T59" fmla="*/ 91 h 342"/>
                <a:gd name="T60" fmla="*/ 1239 w 1341"/>
                <a:gd name="T61" fmla="*/ 39 h 342"/>
                <a:gd name="T62" fmla="*/ 1180 w 1341"/>
                <a:gd name="T63" fmla="*/ 132 h 342"/>
                <a:gd name="T64" fmla="*/ 1246 w 1341"/>
                <a:gd name="T65" fmla="*/ 85 h 342"/>
                <a:gd name="T66" fmla="*/ 1314 w 1341"/>
                <a:gd name="T67" fmla="*/ 132 h 342"/>
                <a:gd name="T68" fmla="*/ 1295 w 1341"/>
                <a:gd name="T69" fmla="*/ 110 h 342"/>
                <a:gd name="T70" fmla="*/ 18 w 1341"/>
                <a:gd name="T71" fmla="*/ 231 h 342"/>
                <a:gd name="T72" fmla="*/ 81 w 1341"/>
                <a:gd name="T73" fmla="*/ 307 h 342"/>
                <a:gd name="T74" fmla="*/ 164 w 1341"/>
                <a:gd name="T75" fmla="*/ 307 h 342"/>
                <a:gd name="T76" fmla="*/ 103 w 1341"/>
                <a:gd name="T77" fmla="*/ 214 h 342"/>
                <a:gd name="T78" fmla="*/ 252 w 1341"/>
                <a:gd name="T79" fmla="*/ 229 h 342"/>
                <a:gd name="T80" fmla="*/ 252 w 1341"/>
                <a:gd name="T81" fmla="*/ 307 h 342"/>
                <a:gd name="T82" fmla="*/ 211 w 1341"/>
                <a:gd name="T83" fmla="*/ 214 h 342"/>
                <a:gd name="T84" fmla="*/ 305 w 1341"/>
                <a:gd name="T85" fmla="*/ 212 h 342"/>
                <a:gd name="T86" fmla="*/ 338 w 1341"/>
                <a:gd name="T87" fmla="*/ 285 h 342"/>
                <a:gd name="T88" fmla="*/ 281 w 1341"/>
                <a:gd name="T89" fmla="*/ 251 h 342"/>
                <a:gd name="T90" fmla="*/ 403 w 1341"/>
                <a:gd name="T91" fmla="*/ 229 h 342"/>
                <a:gd name="T92" fmla="*/ 382 w 1341"/>
                <a:gd name="T93" fmla="*/ 228 h 342"/>
                <a:gd name="T94" fmla="*/ 430 w 1341"/>
                <a:gd name="T95" fmla="*/ 342 h 342"/>
                <a:gd name="T96" fmla="*/ 498 w 1341"/>
                <a:gd name="T97" fmla="*/ 260 h 342"/>
                <a:gd name="T98" fmla="*/ 577 w 1341"/>
                <a:gd name="T99" fmla="*/ 212 h 342"/>
                <a:gd name="T100" fmla="*/ 554 w 1341"/>
                <a:gd name="T101" fmla="*/ 307 h 342"/>
                <a:gd name="T102" fmla="*/ 623 w 1341"/>
                <a:gd name="T103" fmla="*/ 187 h 342"/>
                <a:gd name="T104" fmla="*/ 621 w 1341"/>
                <a:gd name="T105" fmla="*/ 307 h 342"/>
                <a:gd name="T106" fmla="*/ 644 w 1341"/>
                <a:gd name="T107" fmla="*/ 300 h 342"/>
                <a:gd name="T108" fmla="*/ 644 w 1341"/>
                <a:gd name="T109" fmla="*/ 240 h 342"/>
                <a:gd name="T110" fmla="*/ 661 w 1341"/>
                <a:gd name="T111" fmla="*/ 238 h 342"/>
                <a:gd name="T112" fmla="*/ 807 w 1341"/>
                <a:gd name="T113" fmla="*/ 266 h 342"/>
                <a:gd name="T114" fmla="*/ 772 w 1341"/>
                <a:gd name="T115" fmla="*/ 309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41" h="342">
                  <a:moveTo>
                    <a:pt x="29" y="132"/>
                  </a:moveTo>
                  <a:cubicBezTo>
                    <a:pt x="0" y="132"/>
                    <a:pt x="0" y="132"/>
                    <a:pt x="0" y="132"/>
                  </a:cubicBezTo>
                  <a:cubicBezTo>
                    <a:pt x="0" y="0"/>
                    <a:pt x="0" y="0"/>
                    <a:pt x="0" y="0"/>
                  </a:cubicBezTo>
                  <a:cubicBezTo>
                    <a:pt x="29" y="0"/>
                    <a:pt x="29" y="0"/>
                    <a:pt x="29" y="0"/>
                  </a:cubicBezTo>
                  <a:cubicBezTo>
                    <a:pt x="29" y="52"/>
                    <a:pt x="29" y="52"/>
                    <a:pt x="29" y="52"/>
                  </a:cubicBezTo>
                  <a:cubicBezTo>
                    <a:pt x="80" y="52"/>
                    <a:pt x="80" y="52"/>
                    <a:pt x="80" y="52"/>
                  </a:cubicBezTo>
                  <a:cubicBezTo>
                    <a:pt x="80" y="0"/>
                    <a:pt x="80" y="0"/>
                    <a:pt x="80" y="0"/>
                  </a:cubicBezTo>
                  <a:cubicBezTo>
                    <a:pt x="109" y="0"/>
                    <a:pt x="109" y="0"/>
                    <a:pt x="109" y="0"/>
                  </a:cubicBezTo>
                  <a:cubicBezTo>
                    <a:pt x="109" y="132"/>
                    <a:pt x="109" y="132"/>
                    <a:pt x="109" y="132"/>
                  </a:cubicBezTo>
                  <a:cubicBezTo>
                    <a:pt x="80" y="132"/>
                    <a:pt x="80" y="132"/>
                    <a:pt x="80" y="132"/>
                  </a:cubicBezTo>
                  <a:cubicBezTo>
                    <a:pt x="80" y="77"/>
                    <a:pt x="80" y="77"/>
                    <a:pt x="80" y="77"/>
                  </a:cubicBezTo>
                  <a:cubicBezTo>
                    <a:pt x="29" y="77"/>
                    <a:pt x="29" y="77"/>
                    <a:pt x="29" y="77"/>
                  </a:cubicBezTo>
                  <a:lnTo>
                    <a:pt x="29" y="132"/>
                  </a:lnTo>
                  <a:close/>
                  <a:moveTo>
                    <a:pt x="174" y="134"/>
                  </a:moveTo>
                  <a:cubicBezTo>
                    <a:pt x="145" y="134"/>
                    <a:pt x="125" y="116"/>
                    <a:pt x="125" y="85"/>
                  </a:cubicBezTo>
                  <a:cubicBezTo>
                    <a:pt x="125" y="56"/>
                    <a:pt x="144" y="36"/>
                    <a:pt x="170" y="36"/>
                  </a:cubicBezTo>
                  <a:cubicBezTo>
                    <a:pt x="198" y="36"/>
                    <a:pt x="212" y="55"/>
                    <a:pt x="212" y="83"/>
                  </a:cubicBezTo>
                  <a:cubicBezTo>
                    <a:pt x="212" y="93"/>
                    <a:pt x="212" y="93"/>
                    <a:pt x="212" y="93"/>
                  </a:cubicBezTo>
                  <a:cubicBezTo>
                    <a:pt x="152" y="93"/>
                    <a:pt x="152" y="93"/>
                    <a:pt x="152" y="93"/>
                  </a:cubicBezTo>
                  <a:cubicBezTo>
                    <a:pt x="155" y="108"/>
                    <a:pt x="167" y="112"/>
                    <a:pt x="178" y="112"/>
                  </a:cubicBezTo>
                  <a:cubicBezTo>
                    <a:pt x="188" y="112"/>
                    <a:pt x="195" y="110"/>
                    <a:pt x="204" y="104"/>
                  </a:cubicBezTo>
                  <a:cubicBezTo>
                    <a:pt x="205" y="104"/>
                    <a:pt x="205" y="104"/>
                    <a:pt x="205" y="104"/>
                  </a:cubicBezTo>
                  <a:cubicBezTo>
                    <a:pt x="205" y="126"/>
                    <a:pt x="205" y="126"/>
                    <a:pt x="205" y="126"/>
                  </a:cubicBezTo>
                  <a:cubicBezTo>
                    <a:pt x="198" y="131"/>
                    <a:pt x="187" y="134"/>
                    <a:pt x="174" y="134"/>
                  </a:cubicBezTo>
                  <a:close/>
                  <a:moveTo>
                    <a:pt x="152" y="74"/>
                  </a:moveTo>
                  <a:cubicBezTo>
                    <a:pt x="186" y="74"/>
                    <a:pt x="186" y="74"/>
                    <a:pt x="186" y="74"/>
                  </a:cubicBezTo>
                  <a:cubicBezTo>
                    <a:pt x="186" y="64"/>
                    <a:pt x="182" y="58"/>
                    <a:pt x="170" y="58"/>
                  </a:cubicBezTo>
                  <a:cubicBezTo>
                    <a:pt x="162" y="58"/>
                    <a:pt x="155" y="61"/>
                    <a:pt x="152" y="74"/>
                  </a:cubicBezTo>
                  <a:close/>
                  <a:moveTo>
                    <a:pt x="287" y="77"/>
                  </a:moveTo>
                  <a:cubicBezTo>
                    <a:pt x="272" y="132"/>
                    <a:pt x="272" y="132"/>
                    <a:pt x="272" y="132"/>
                  </a:cubicBezTo>
                  <a:cubicBezTo>
                    <a:pt x="247" y="132"/>
                    <a:pt x="247" y="132"/>
                    <a:pt x="247" y="132"/>
                  </a:cubicBezTo>
                  <a:cubicBezTo>
                    <a:pt x="218" y="39"/>
                    <a:pt x="218" y="39"/>
                    <a:pt x="218" y="39"/>
                  </a:cubicBezTo>
                  <a:cubicBezTo>
                    <a:pt x="218" y="38"/>
                    <a:pt x="218" y="38"/>
                    <a:pt x="218" y="38"/>
                  </a:cubicBezTo>
                  <a:cubicBezTo>
                    <a:pt x="246" y="38"/>
                    <a:pt x="246" y="38"/>
                    <a:pt x="246" y="38"/>
                  </a:cubicBezTo>
                  <a:cubicBezTo>
                    <a:pt x="261" y="93"/>
                    <a:pt x="261" y="93"/>
                    <a:pt x="261" y="93"/>
                  </a:cubicBezTo>
                  <a:cubicBezTo>
                    <a:pt x="276" y="38"/>
                    <a:pt x="276" y="38"/>
                    <a:pt x="276" y="38"/>
                  </a:cubicBezTo>
                  <a:cubicBezTo>
                    <a:pt x="298" y="38"/>
                    <a:pt x="298" y="38"/>
                    <a:pt x="298" y="38"/>
                  </a:cubicBezTo>
                  <a:cubicBezTo>
                    <a:pt x="313" y="93"/>
                    <a:pt x="313" y="93"/>
                    <a:pt x="313" y="93"/>
                  </a:cubicBezTo>
                  <a:cubicBezTo>
                    <a:pt x="329" y="38"/>
                    <a:pt x="329" y="38"/>
                    <a:pt x="329" y="38"/>
                  </a:cubicBezTo>
                  <a:cubicBezTo>
                    <a:pt x="355" y="38"/>
                    <a:pt x="355" y="38"/>
                    <a:pt x="355" y="38"/>
                  </a:cubicBezTo>
                  <a:cubicBezTo>
                    <a:pt x="355" y="39"/>
                    <a:pt x="355" y="39"/>
                    <a:pt x="355" y="39"/>
                  </a:cubicBezTo>
                  <a:cubicBezTo>
                    <a:pt x="327" y="132"/>
                    <a:pt x="327" y="132"/>
                    <a:pt x="327" y="132"/>
                  </a:cubicBezTo>
                  <a:cubicBezTo>
                    <a:pt x="302" y="132"/>
                    <a:pt x="302" y="132"/>
                    <a:pt x="302" y="132"/>
                  </a:cubicBezTo>
                  <a:lnTo>
                    <a:pt x="287" y="77"/>
                  </a:lnTo>
                  <a:close/>
                  <a:moveTo>
                    <a:pt x="402" y="134"/>
                  </a:moveTo>
                  <a:cubicBezTo>
                    <a:pt x="379" y="134"/>
                    <a:pt x="370" y="125"/>
                    <a:pt x="370" y="104"/>
                  </a:cubicBezTo>
                  <a:cubicBezTo>
                    <a:pt x="370" y="0"/>
                    <a:pt x="370" y="0"/>
                    <a:pt x="370" y="0"/>
                  </a:cubicBezTo>
                  <a:cubicBezTo>
                    <a:pt x="398" y="0"/>
                    <a:pt x="398" y="0"/>
                    <a:pt x="398" y="0"/>
                  </a:cubicBezTo>
                  <a:cubicBezTo>
                    <a:pt x="398" y="102"/>
                    <a:pt x="398" y="102"/>
                    <a:pt x="398" y="102"/>
                  </a:cubicBezTo>
                  <a:cubicBezTo>
                    <a:pt x="398" y="108"/>
                    <a:pt x="400" y="111"/>
                    <a:pt x="406" y="111"/>
                  </a:cubicBezTo>
                  <a:cubicBezTo>
                    <a:pt x="408" y="111"/>
                    <a:pt x="410" y="110"/>
                    <a:pt x="412" y="109"/>
                  </a:cubicBezTo>
                  <a:cubicBezTo>
                    <a:pt x="413" y="109"/>
                    <a:pt x="413" y="109"/>
                    <a:pt x="413" y="109"/>
                  </a:cubicBezTo>
                  <a:cubicBezTo>
                    <a:pt x="413" y="132"/>
                    <a:pt x="413" y="132"/>
                    <a:pt x="413" y="132"/>
                  </a:cubicBezTo>
                  <a:cubicBezTo>
                    <a:pt x="410" y="133"/>
                    <a:pt x="406" y="134"/>
                    <a:pt x="402" y="134"/>
                  </a:cubicBezTo>
                  <a:close/>
                  <a:moveTo>
                    <a:pt x="469" y="134"/>
                  </a:moveTo>
                  <a:cubicBezTo>
                    <a:pt x="440" y="134"/>
                    <a:pt x="420" y="116"/>
                    <a:pt x="420" y="85"/>
                  </a:cubicBezTo>
                  <a:cubicBezTo>
                    <a:pt x="420" y="56"/>
                    <a:pt x="440" y="36"/>
                    <a:pt x="465" y="36"/>
                  </a:cubicBezTo>
                  <a:cubicBezTo>
                    <a:pt x="494" y="36"/>
                    <a:pt x="507" y="55"/>
                    <a:pt x="507" y="83"/>
                  </a:cubicBezTo>
                  <a:cubicBezTo>
                    <a:pt x="507" y="93"/>
                    <a:pt x="507" y="93"/>
                    <a:pt x="507" y="93"/>
                  </a:cubicBezTo>
                  <a:cubicBezTo>
                    <a:pt x="448" y="93"/>
                    <a:pt x="448" y="93"/>
                    <a:pt x="448" y="93"/>
                  </a:cubicBezTo>
                  <a:cubicBezTo>
                    <a:pt x="451" y="108"/>
                    <a:pt x="462" y="112"/>
                    <a:pt x="474" y="112"/>
                  </a:cubicBezTo>
                  <a:cubicBezTo>
                    <a:pt x="484" y="112"/>
                    <a:pt x="491" y="110"/>
                    <a:pt x="500" y="104"/>
                  </a:cubicBezTo>
                  <a:cubicBezTo>
                    <a:pt x="501" y="104"/>
                    <a:pt x="501" y="104"/>
                    <a:pt x="501" y="104"/>
                  </a:cubicBezTo>
                  <a:cubicBezTo>
                    <a:pt x="501" y="126"/>
                    <a:pt x="501" y="126"/>
                    <a:pt x="501" y="126"/>
                  </a:cubicBezTo>
                  <a:cubicBezTo>
                    <a:pt x="493" y="131"/>
                    <a:pt x="482" y="134"/>
                    <a:pt x="469" y="134"/>
                  </a:cubicBezTo>
                  <a:close/>
                  <a:moveTo>
                    <a:pt x="448" y="74"/>
                  </a:moveTo>
                  <a:cubicBezTo>
                    <a:pt x="482" y="74"/>
                    <a:pt x="482" y="74"/>
                    <a:pt x="482" y="74"/>
                  </a:cubicBezTo>
                  <a:cubicBezTo>
                    <a:pt x="481" y="64"/>
                    <a:pt x="477" y="58"/>
                    <a:pt x="466" y="58"/>
                  </a:cubicBezTo>
                  <a:cubicBezTo>
                    <a:pt x="457" y="58"/>
                    <a:pt x="450" y="61"/>
                    <a:pt x="448" y="74"/>
                  </a:cubicBezTo>
                  <a:close/>
                  <a:moveTo>
                    <a:pt x="622" y="38"/>
                  </a:moveTo>
                  <a:cubicBezTo>
                    <a:pt x="642" y="38"/>
                    <a:pt x="642" y="38"/>
                    <a:pt x="642" y="38"/>
                  </a:cubicBezTo>
                  <a:cubicBezTo>
                    <a:pt x="642" y="60"/>
                    <a:pt x="642" y="60"/>
                    <a:pt x="642" y="60"/>
                  </a:cubicBezTo>
                  <a:cubicBezTo>
                    <a:pt x="622" y="60"/>
                    <a:pt x="622" y="60"/>
                    <a:pt x="622" y="60"/>
                  </a:cubicBezTo>
                  <a:cubicBezTo>
                    <a:pt x="622" y="99"/>
                    <a:pt x="622" y="99"/>
                    <a:pt x="622" y="99"/>
                  </a:cubicBezTo>
                  <a:cubicBezTo>
                    <a:pt x="622" y="107"/>
                    <a:pt x="625" y="111"/>
                    <a:pt x="633" y="111"/>
                  </a:cubicBezTo>
                  <a:cubicBezTo>
                    <a:pt x="636" y="111"/>
                    <a:pt x="639" y="110"/>
                    <a:pt x="642" y="109"/>
                  </a:cubicBezTo>
                  <a:cubicBezTo>
                    <a:pt x="642" y="109"/>
                    <a:pt x="642" y="109"/>
                    <a:pt x="642" y="109"/>
                  </a:cubicBezTo>
                  <a:cubicBezTo>
                    <a:pt x="642" y="131"/>
                    <a:pt x="642" y="131"/>
                    <a:pt x="642" y="131"/>
                  </a:cubicBezTo>
                  <a:cubicBezTo>
                    <a:pt x="639" y="132"/>
                    <a:pt x="633" y="134"/>
                    <a:pt x="625" y="134"/>
                  </a:cubicBezTo>
                  <a:cubicBezTo>
                    <a:pt x="603" y="134"/>
                    <a:pt x="594" y="124"/>
                    <a:pt x="594" y="100"/>
                  </a:cubicBezTo>
                  <a:cubicBezTo>
                    <a:pt x="594" y="60"/>
                    <a:pt x="594" y="60"/>
                    <a:pt x="594" y="60"/>
                  </a:cubicBezTo>
                  <a:cubicBezTo>
                    <a:pt x="558" y="60"/>
                    <a:pt x="558" y="60"/>
                    <a:pt x="558" y="60"/>
                  </a:cubicBezTo>
                  <a:cubicBezTo>
                    <a:pt x="558" y="99"/>
                    <a:pt x="558" y="99"/>
                    <a:pt x="558" y="99"/>
                  </a:cubicBezTo>
                  <a:cubicBezTo>
                    <a:pt x="558" y="107"/>
                    <a:pt x="561" y="111"/>
                    <a:pt x="570" y="111"/>
                  </a:cubicBezTo>
                  <a:cubicBezTo>
                    <a:pt x="572" y="111"/>
                    <a:pt x="575" y="110"/>
                    <a:pt x="578" y="109"/>
                  </a:cubicBezTo>
                  <a:cubicBezTo>
                    <a:pt x="579" y="109"/>
                    <a:pt x="579" y="109"/>
                    <a:pt x="579" y="109"/>
                  </a:cubicBezTo>
                  <a:cubicBezTo>
                    <a:pt x="579" y="131"/>
                    <a:pt x="579" y="131"/>
                    <a:pt x="579" y="131"/>
                  </a:cubicBezTo>
                  <a:cubicBezTo>
                    <a:pt x="575" y="132"/>
                    <a:pt x="570" y="134"/>
                    <a:pt x="562" y="134"/>
                  </a:cubicBezTo>
                  <a:cubicBezTo>
                    <a:pt x="539" y="134"/>
                    <a:pt x="530" y="124"/>
                    <a:pt x="530" y="100"/>
                  </a:cubicBezTo>
                  <a:cubicBezTo>
                    <a:pt x="530" y="60"/>
                    <a:pt x="530" y="60"/>
                    <a:pt x="530" y="60"/>
                  </a:cubicBezTo>
                  <a:cubicBezTo>
                    <a:pt x="516" y="60"/>
                    <a:pt x="516" y="60"/>
                    <a:pt x="516" y="60"/>
                  </a:cubicBezTo>
                  <a:cubicBezTo>
                    <a:pt x="516" y="38"/>
                    <a:pt x="516" y="38"/>
                    <a:pt x="516" y="38"/>
                  </a:cubicBezTo>
                  <a:cubicBezTo>
                    <a:pt x="530" y="38"/>
                    <a:pt x="530" y="38"/>
                    <a:pt x="530" y="38"/>
                  </a:cubicBezTo>
                  <a:cubicBezTo>
                    <a:pt x="530" y="12"/>
                    <a:pt x="530" y="12"/>
                    <a:pt x="530" y="12"/>
                  </a:cubicBezTo>
                  <a:cubicBezTo>
                    <a:pt x="558" y="12"/>
                    <a:pt x="558" y="12"/>
                    <a:pt x="558" y="12"/>
                  </a:cubicBezTo>
                  <a:cubicBezTo>
                    <a:pt x="558" y="38"/>
                    <a:pt x="558" y="38"/>
                    <a:pt x="558" y="38"/>
                  </a:cubicBezTo>
                  <a:cubicBezTo>
                    <a:pt x="594" y="38"/>
                    <a:pt x="594" y="38"/>
                    <a:pt x="594" y="38"/>
                  </a:cubicBezTo>
                  <a:cubicBezTo>
                    <a:pt x="594" y="12"/>
                    <a:pt x="594" y="12"/>
                    <a:pt x="594" y="12"/>
                  </a:cubicBezTo>
                  <a:cubicBezTo>
                    <a:pt x="622" y="12"/>
                    <a:pt x="622" y="12"/>
                    <a:pt x="622" y="12"/>
                  </a:cubicBezTo>
                  <a:cubicBezTo>
                    <a:pt x="622" y="38"/>
                    <a:pt x="622" y="38"/>
                    <a:pt x="622" y="38"/>
                  </a:cubicBezTo>
                  <a:close/>
                  <a:moveTo>
                    <a:pt x="787" y="45"/>
                  </a:moveTo>
                  <a:cubicBezTo>
                    <a:pt x="787" y="73"/>
                    <a:pt x="768" y="89"/>
                    <a:pt x="738" y="89"/>
                  </a:cubicBezTo>
                  <a:cubicBezTo>
                    <a:pt x="718" y="89"/>
                    <a:pt x="718" y="89"/>
                    <a:pt x="718" y="89"/>
                  </a:cubicBezTo>
                  <a:cubicBezTo>
                    <a:pt x="718" y="132"/>
                    <a:pt x="718" y="132"/>
                    <a:pt x="718" y="132"/>
                  </a:cubicBezTo>
                  <a:cubicBezTo>
                    <a:pt x="689" y="132"/>
                    <a:pt x="689" y="132"/>
                    <a:pt x="689" y="132"/>
                  </a:cubicBezTo>
                  <a:cubicBezTo>
                    <a:pt x="689" y="0"/>
                    <a:pt x="689" y="0"/>
                    <a:pt x="689" y="0"/>
                  </a:cubicBezTo>
                  <a:cubicBezTo>
                    <a:pt x="738" y="0"/>
                    <a:pt x="738" y="0"/>
                    <a:pt x="738" y="0"/>
                  </a:cubicBezTo>
                  <a:cubicBezTo>
                    <a:pt x="768" y="0"/>
                    <a:pt x="787" y="16"/>
                    <a:pt x="787" y="45"/>
                  </a:cubicBezTo>
                  <a:close/>
                  <a:moveTo>
                    <a:pt x="736" y="65"/>
                  </a:moveTo>
                  <a:cubicBezTo>
                    <a:pt x="751" y="65"/>
                    <a:pt x="758" y="57"/>
                    <a:pt x="758" y="45"/>
                  </a:cubicBezTo>
                  <a:cubicBezTo>
                    <a:pt x="758" y="33"/>
                    <a:pt x="751" y="24"/>
                    <a:pt x="736" y="24"/>
                  </a:cubicBezTo>
                  <a:cubicBezTo>
                    <a:pt x="718" y="24"/>
                    <a:pt x="718" y="24"/>
                    <a:pt x="718" y="24"/>
                  </a:cubicBezTo>
                  <a:cubicBezTo>
                    <a:pt x="718" y="65"/>
                    <a:pt x="718" y="65"/>
                    <a:pt x="718" y="65"/>
                  </a:cubicBezTo>
                  <a:lnTo>
                    <a:pt x="736" y="65"/>
                  </a:lnTo>
                  <a:close/>
                  <a:moveTo>
                    <a:pt x="849" y="123"/>
                  </a:moveTo>
                  <a:cubicBezTo>
                    <a:pt x="843" y="130"/>
                    <a:pt x="834" y="134"/>
                    <a:pt x="824" y="134"/>
                  </a:cubicBezTo>
                  <a:cubicBezTo>
                    <a:pt x="806" y="134"/>
                    <a:pt x="791" y="122"/>
                    <a:pt x="791" y="103"/>
                  </a:cubicBezTo>
                  <a:cubicBezTo>
                    <a:pt x="791" y="84"/>
                    <a:pt x="806" y="72"/>
                    <a:pt x="827" y="72"/>
                  </a:cubicBezTo>
                  <a:cubicBezTo>
                    <a:pt x="834" y="72"/>
                    <a:pt x="841" y="73"/>
                    <a:pt x="848" y="75"/>
                  </a:cubicBezTo>
                  <a:cubicBezTo>
                    <a:pt x="848" y="73"/>
                    <a:pt x="848" y="73"/>
                    <a:pt x="848" y="73"/>
                  </a:cubicBezTo>
                  <a:cubicBezTo>
                    <a:pt x="848" y="63"/>
                    <a:pt x="842" y="59"/>
                    <a:pt x="827" y="59"/>
                  </a:cubicBezTo>
                  <a:cubicBezTo>
                    <a:pt x="818" y="59"/>
                    <a:pt x="809" y="62"/>
                    <a:pt x="801" y="66"/>
                  </a:cubicBezTo>
                  <a:cubicBezTo>
                    <a:pt x="800" y="66"/>
                    <a:pt x="800" y="66"/>
                    <a:pt x="800" y="66"/>
                  </a:cubicBezTo>
                  <a:cubicBezTo>
                    <a:pt x="800" y="44"/>
                    <a:pt x="800" y="44"/>
                    <a:pt x="800" y="44"/>
                  </a:cubicBezTo>
                  <a:cubicBezTo>
                    <a:pt x="807" y="40"/>
                    <a:pt x="820" y="36"/>
                    <a:pt x="832" y="36"/>
                  </a:cubicBezTo>
                  <a:cubicBezTo>
                    <a:pt x="860" y="36"/>
                    <a:pt x="876" y="49"/>
                    <a:pt x="876" y="73"/>
                  </a:cubicBezTo>
                  <a:cubicBezTo>
                    <a:pt x="876" y="132"/>
                    <a:pt x="876" y="132"/>
                    <a:pt x="876" y="132"/>
                  </a:cubicBezTo>
                  <a:cubicBezTo>
                    <a:pt x="849" y="132"/>
                    <a:pt x="849" y="132"/>
                    <a:pt x="849" y="132"/>
                  </a:cubicBezTo>
                  <a:cubicBezTo>
                    <a:pt x="849" y="123"/>
                    <a:pt x="849" y="123"/>
                    <a:pt x="849" y="123"/>
                  </a:cubicBezTo>
                  <a:close/>
                  <a:moveTo>
                    <a:pt x="848" y="102"/>
                  </a:moveTo>
                  <a:cubicBezTo>
                    <a:pt x="848" y="94"/>
                    <a:pt x="848" y="94"/>
                    <a:pt x="848" y="94"/>
                  </a:cubicBezTo>
                  <a:cubicBezTo>
                    <a:pt x="844" y="92"/>
                    <a:pt x="838" y="91"/>
                    <a:pt x="833" y="91"/>
                  </a:cubicBezTo>
                  <a:cubicBezTo>
                    <a:pt x="823" y="91"/>
                    <a:pt x="818" y="95"/>
                    <a:pt x="818" y="102"/>
                  </a:cubicBezTo>
                  <a:cubicBezTo>
                    <a:pt x="818" y="110"/>
                    <a:pt x="823" y="113"/>
                    <a:pt x="832" y="113"/>
                  </a:cubicBezTo>
                  <a:cubicBezTo>
                    <a:pt x="839" y="113"/>
                    <a:pt x="845" y="109"/>
                    <a:pt x="848" y="102"/>
                  </a:cubicBezTo>
                  <a:close/>
                  <a:moveTo>
                    <a:pt x="890" y="85"/>
                  </a:moveTo>
                  <a:cubicBezTo>
                    <a:pt x="890" y="55"/>
                    <a:pt x="911" y="36"/>
                    <a:pt x="939" y="36"/>
                  </a:cubicBezTo>
                  <a:cubicBezTo>
                    <a:pt x="949" y="36"/>
                    <a:pt x="958" y="38"/>
                    <a:pt x="965" y="43"/>
                  </a:cubicBezTo>
                  <a:cubicBezTo>
                    <a:pt x="965" y="67"/>
                    <a:pt x="965" y="67"/>
                    <a:pt x="965" y="67"/>
                  </a:cubicBezTo>
                  <a:cubicBezTo>
                    <a:pt x="964" y="67"/>
                    <a:pt x="964" y="67"/>
                    <a:pt x="964" y="67"/>
                  </a:cubicBezTo>
                  <a:cubicBezTo>
                    <a:pt x="958" y="62"/>
                    <a:pt x="951" y="60"/>
                    <a:pt x="943" y="60"/>
                  </a:cubicBezTo>
                  <a:cubicBezTo>
                    <a:pt x="929" y="60"/>
                    <a:pt x="918" y="69"/>
                    <a:pt x="918" y="85"/>
                  </a:cubicBezTo>
                  <a:cubicBezTo>
                    <a:pt x="918" y="101"/>
                    <a:pt x="929" y="110"/>
                    <a:pt x="943" y="110"/>
                  </a:cubicBezTo>
                  <a:cubicBezTo>
                    <a:pt x="951" y="110"/>
                    <a:pt x="958" y="108"/>
                    <a:pt x="964" y="103"/>
                  </a:cubicBezTo>
                  <a:cubicBezTo>
                    <a:pt x="965" y="103"/>
                    <a:pt x="965" y="103"/>
                    <a:pt x="965" y="103"/>
                  </a:cubicBezTo>
                  <a:cubicBezTo>
                    <a:pt x="965" y="127"/>
                    <a:pt x="965" y="127"/>
                    <a:pt x="965" y="127"/>
                  </a:cubicBezTo>
                  <a:cubicBezTo>
                    <a:pt x="958" y="132"/>
                    <a:pt x="949" y="134"/>
                    <a:pt x="939" y="134"/>
                  </a:cubicBezTo>
                  <a:cubicBezTo>
                    <a:pt x="911" y="134"/>
                    <a:pt x="890" y="115"/>
                    <a:pt x="890" y="85"/>
                  </a:cubicBezTo>
                  <a:close/>
                  <a:moveTo>
                    <a:pt x="1010" y="89"/>
                  </a:moveTo>
                  <a:cubicBezTo>
                    <a:pt x="1010" y="132"/>
                    <a:pt x="1010" y="132"/>
                    <a:pt x="1010" y="132"/>
                  </a:cubicBezTo>
                  <a:cubicBezTo>
                    <a:pt x="983" y="132"/>
                    <a:pt x="983" y="132"/>
                    <a:pt x="983" y="132"/>
                  </a:cubicBezTo>
                  <a:cubicBezTo>
                    <a:pt x="983" y="0"/>
                    <a:pt x="983" y="0"/>
                    <a:pt x="983" y="0"/>
                  </a:cubicBezTo>
                  <a:cubicBezTo>
                    <a:pt x="1010" y="0"/>
                    <a:pt x="1010" y="0"/>
                    <a:pt x="1010" y="0"/>
                  </a:cubicBezTo>
                  <a:cubicBezTo>
                    <a:pt x="1010" y="75"/>
                    <a:pt x="1010" y="75"/>
                    <a:pt x="1010" y="75"/>
                  </a:cubicBezTo>
                  <a:cubicBezTo>
                    <a:pt x="1039" y="38"/>
                    <a:pt x="1039" y="38"/>
                    <a:pt x="1039" y="38"/>
                  </a:cubicBezTo>
                  <a:cubicBezTo>
                    <a:pt x="1070" y="38"/>
                    <a:pt x="1070" y="38"/>
                    <a:pt x="1070" y="38"/>
                  </a:cubicBezTo>
                  <a:cubicBezTo>
                    <a:pt x="1070" y="39"/>
                    <a:pt x="1070" y="39"/>
                    <a:pt x="1070" y="39"/>
                  </a:cubicBezTo>
                  <a:cubicBezTo>
                    <a:pt x="1036" y="82"/>
                    <a:pt x="1036" y="82"/>
                    <a:pt x="1036" y="82"/>
                  </a:cubicBezTo>
                  <a:cubicBezTo>
                    <a:pt x="1070" y="131"/>
                    <a:pt x="1070" y="131"/>
                    <a:pt x="1070" y="131"/>
                  </a:cubicBezTo>
                  <a:cubicBezTo>
                    <a:pt x="1070" y="132"/>
                    <a:pt x="1070" y="132"/>
                    <a:pt x="1070" y="132"/>
                  </a:cubicBezTo>
                  <a:cubicBezTo>
                    <a:pt x="1038" y="132"/>
                    <a:pt x="1038" y="132"/>
                    <a:pt x="1038" y="132"/>
                  </a:cubicBezTo>
                  <a:lnTo>
                    <a:pt x="1010" y="89"/>
                  </a:lnTo>
                  <a:close/>
                  <a:moveTo>
                    <a:pt x="1133" y="123"/>
                  </a:moveTo>
                  <a:cubicBezTo>
                    <a:pt x="1127" y="130"/>
                    <a:pt x="1118" y="134"/>
                    <a:pt x="1108" y="134"/>
                  </a:cubicBezTo>
                  <a:cubicBezTo>
                    <a:pt x="1090" y="134"/>
                    <a:pt x="1075" y="122"/>
                    <a:pt x="1075" y="103"/>
                  </a:cubicBezTo>
                  <a:cubicBezTo>
                    <a:pt x="1075" y="84"/>
                    <a:pt x="1090" y="72"/>
                    <a:pt x="1112" y="72"/>
                  </a:cubicBezTo>
                  <a:cubicBezTo>
                    <a:pt x="1118" y="72"/>
                    <a:pt x="1125" y="73"/>
                    <a:pt x="1133" y="75"/>
                  </a:cubicBezTo>
                  <a:cubicBezTo>
                    <a:pt x="1133" y="73"/>
                    <a:pt x="1133" y="73"/>
                    <a:pt x="1133" y="73"/>
                  </a:cubicBezTo>
                  <a:cubicBezTo>
                    <a:pt x="1133" y="63"/>
                    <a:pt x="1127" y="59"/>
                    <a:pt x="1112" y="59"/>
                  </a:cubicBezTo>
                  <a:cubicBezTo>
                    <a:pt x="1102" y="59"/>
                    <a:pt x="1093" y="62"/>
                    <a:pt x="1086" y="66"/>
                  </a:cubicBezTo>
                  <a:cubicBezTo>
                    <a:pt x="1084" y="66"/>
                    <a:pt x="1084" y="66"/>
                    <a:pt x="1084" y="66"/>
                  </a:cubicBezTo>
                  <a:cubicBezTo>
                    <a:pt x="1084" y="44"/>
                    <a:pt x="1084" y="44"/>
                    <a:pt x="1084" y="44"/>
                  </a:cubicBezTo>
                  <a:cubicBezTo>
                    <a:pt x="1092" y="40"/>
                    <a:pt x="1104" y="36"/>
                    <a:pt x="1117" y="36"/>
                  </a:cubicBezTo>
                  <a:cubicBezTo>
                    <a:pt x="1145" y="36"/>
                    <a:pt x="1160" y="49"/>
                    <a:pt x="1160" y="73"/>
                  </a:cubicBezTo>
                  <a:cubicBezTo>
                    <a:pt x="1160" y="132"/>
                    <a:pt x="1160" y="132"/>
                    <a:pt x="1160" y="132"/>
                  </a:cubicBezTo>
                  <a:cubicBezTo>
                    <a:pt x="1133" y="132"/>
                    <a:pt x="1133" y="132"/>
                    <a:pt x="1133" y="132"/>
                  </a:cubicBezTo>
                  <a:cubicBezTo>
                    <a:pt x="1133" y="123"/>
                    <a:pt x="1133" y="123"/>
                    <a:pt x="1133" y="123"/>
                  </a:cubicBezTo>
                  <a:close/>
                  <a:moveTo>
                    <a:pt x="1133" y="102"/>
                  </a:moveTo>
                  <a:cubicBezTo>
                    <a:pt x="1133" y="94"/>
                    <a:pt x="1133" y="94"/>
                    <a:pt x="1133" y="94"/>
                  </a:cubicBezTo>
                  <a:cubicBezTo>
                    <a:pt x="1128" y="92"/>
                    <a:pt x="1123" y="91"/>
                    <a:pt x="1117" y="91"/>
                  </a:cubicBezTo>
                  <a:cubicBezTo>
                    <a:pt x="1108" y="91"/>
                    <a:pt x="1103" y="95"/>
                    <a:pt x="1103" y="102"/>
                  </a:cubicBezTo>
                  <a:cubicBezTo>
                    <a:pt x="1103" y="110"/>
                    <a:pt x="1108" y="113"/>
                    <a:pt x="1116" y="113"/>
                  </a:cubicBezTo>
                  <a:cubicBezTo>
                    <a:pt x="1124" y="113"/>
                    <a:pt x="1130" y="109"/>
                    <a:pt x="1133" y="102"/>
                  </a:cubicBezTo>
                  <a:close/>
                  <a:moveTo>
                    <a:pt x="1207" y="53"/>
                  </a:moveTo>
                  <a:cubicBezTo>
                    <a:pt x="1212" y="43"/>
                    <a:pt x="1220" y="37"/>
                    <a:pt x="1230" y="37"/>
                  </a:cubicBezTo>
                  <a:cubicBezTo>
                    <a:pt x="1234" y="37"/>
                    <a:pt x="1238" y="38"/>
                    <a:pt x="1239" y="39"/>
                  </a:cubicBezTo>
                  <a:cubicBezTo>
                    <a:pt x="1239" y="65"/>
                    <a:pt x="1239" y="65"/>
                    <a:pt x="1239" y="65"/>
                  </a:cubicBezTo>
                  <a:cubicBezTo>
                    <a:pt x="1238" y="65"/>
                    <a:pt x="1238" y="65"/>
                    <a:pt x="1238" y="65"/>
                  </a:cubicBezTo>
                  <a:cubicBezTo>
                    <a:pt x="1235" y="64"/>
                    <a:pt x="1231" y="63"/>
                    <a:pt x="1226" y="63"/>
                  </a:cubicBezTo>
                  <a:cubicBezTo>
                    <a:pt x="1217" y="63"/>
                    <a:pt x="1210" y="68"/>
                    <a:pt x="1208" y="78"/>
                  </a:cubicBezTo>
                  <a:cubicBezTo>
                    <a:pt x="1208" y="132"/>
                    <a:pt x="1208" y="132"/>
                    <a:pt x="1208" y="132"/>
                  </a:cubicBezTo>
                  <a:cubicBezTo>
                    <a:pt x="1180" y="132"/>
                    <a:pt x="1180" y="132"/>
                    <a:pt x="1180" y="132"/>
                  </a:cubicBezTo>
                  <a:cubicBezTo>
                    <a:pt x="1180" y="38"/>
                    <a:pt x="1180" y="38"/>
                    <a:pt x="1180" y="38"/>
                  </a:cubicBezTo>
                  <a:cubicBezTo>
                    <a:pt x="1207" y="38"/>
                    <a:pt x="1207" y="38"/>
                    <a:pt x="1207" y="38"/>
                  </a:cubicBezTo>
                  <a:cubicBezTo>
                    <a:pt x="1207" y="53"/>
                    <a:pt x="1207" y="53"/>
                    <a:pt x="1207" y="53"/>
                  </a:cubicBezTo>
                  <a:close/>
                  <a:moveTo>
                    <a:pt x="1314" y="122"/>
                  </a:moveTo>
                  <a:cubicBezTo>
                    <a:pt x="1308" y="130"/>
                    <a:pt x="1298" y="134"/>
                    <a:pt x="1286" y="134"/>
                  </a:cubicBezTo>
                  <a:cubicBezTo>
                    <a:pt x="1262" y="134"/>
                    <a:pt x="1246" y="112"/>
                    <a:pt x="1246" y="85"/>
                  </a:cubicBezTo>
                  <a:cubicBezTo>
                    <a:pt x="1246" y="58"/>
                    <a:pt x="1262" y="36"/>
                    <a:pt x="1286" y="36"/>
                  </a:cubicBezTo>
                  <a:cubicBezTo>
                    <a:pt x="1298" y="36"/>
                    <a:pt x="1307" y="40"/>
                    <a:pt x="1313" y="47"/>
                  </a:cubicBezTo>
                  <a:cubicBezTo>
                    <a:pt x="1313" y="0"/>
                    <a:pt x="1313" y="0"/>
                    <a:pt x="1313" y="0"/>
                  </a:cubicBezTo>
                  <a:cubicBezTo>
                    <a:pt x="1341" y="0"/>
                    <a:pt x="1341" y="0"/>
                    <a:pt x="1341" y="0"/>
                  </a:cubicBezTo>
                  <a:cubicBezTo>
                    <a:pt x="1341" y="132"/>
                    <a:pt x="1341" y="132"/>
                    <a:pt x="1341" y="132"/>
                  </a:cubicBezTo>
                  <a:cubicBezTo>
                    <a:pt x="1314" y="132"/>
                    <a:pt x="1314" y="132"/>
                    <a:pt x="1314" y="132"/>
                  </a:cubicBezTo>
                  <a:cubicBezTo>
                    <a:pt x="1314" y="122"/>
                    <a:pt x="1314" y="122"/>
                    <a:pt x="1314" y="122"/>
                  </a:cubicBezTo>
                  <a:close/>
                  <a:moveTo>
                    <a:pt x="1313" y="100"/>
                  </a:moveTo>
                  <a:cubicBezTo>
                    <a:pt x="1313" y="70"/>
                    <a:pt x="1313" y="70"/>
                    <a:pt x="1313" y="70"/>
                  </a:cubicBezTo>
                  <a:cubicBezTo>
                    <a:pt x="1308" y="63"/>
                    <a:pt x="1302" y="60"/>
                    <a:pt x="1295" y="60"/>
                  </a:cubicBezTo>
                  <a:cubicBezTo>
                    <a:pt x="1283" y="60"/>
                    <a:pt x="1275" y="69"/>
                    <a:pt x="1275" y="85"/>
                  </a:cubicBezTo>
                  <a:cubicBezTo>
                    <a:pt x="1275" y="101"/>
                    <a:pt x="1283" y="110"/>
                    <a:pt x="1295" y="110"/>
                  </a:cubicBezTo>
                  <a:cubicBezTo>
                    <a:pt x="1302" y="110"/>
                    <a:pt x="1308" y="107"/>
                    <a:pt x="1313" y="100"/>
                  </a:cubicBezTo>
                  <a:close/>
                  <a:moveTo>
                    <a:pt x="0" y="175"/>
                  </a:moveTo>
                  <a:cubicBezTo>
                    <a:pt x="81" y="175"/>
                    <a:pt x="81" y="175"/>
                    <a:pt x="81" y="175"/>
                  </a:cubicBezTo>
                  <a:cubicBezTo>
                    <a:pt x="81" y="191"/>
                    <a:pt x="81" y="191"/>
                    <a:pt x="81" y="191"/>
                  </a:cubicBezTo>
                  <a:cubicBezTo>
                    <a:pt x="18" y="191"/>
                    <a:pt x="18" y="191"/>
                    <a:pt x="18" y="191"/>
                  </a:cubicBezTo>
                  <a:cubicBezTo>
                    <a:pt x="18" y="231"/>
                    <a:pt x="18" y="231"/>
                    <a:pt x="18" y="231"/>
                  </a:cubicBezTo>
                  <a:cubicBezTo>
                    <a:pt x="75" y="231"/>
                    <a:pt x="75" y="231"/>
                    <a:pt x="75" y="231"/>
                  </a:cubicBezTo>
                  <a:cubicBezTo>
                    <a:pt x="75" y="247"/>
                    <a:pt x="75" y="247"/>
                    <a:pt x="75" y="247"/>
                  </a:cubicBezTo>
                  <a:cubicBezTo>
                    <a:pt x="18" y="247"/>
                    <a:pt x="18" y="247"/>
                    <a:pt x="18" y="247"/>
                  </a:cubicBezTo>
                  <a:cubicBezTo>
                    <a:pt x="18" y="291"/>
                    <a:pt x="18" y="291"/>
                    <a:pt x="18" y="291"/>
                  </a:cubicBezTo>
                  <a:cubicBezTo>
                    <a:pt x="81" y="291"/>
                    <a:pt x="81" y="291"/>
                    <a:pt x="81" y="291"/>
                  </a:cubicBezTo>
                  <a:cubicBezTo>
                    <a:pt x="81" y="307"/>
                    <a:pt x="81" y="307"/>
                    <a:pt x="81" y="307"/>
                  </a:cubicBezTo>
                  <a:cubicBezTo>
                    <a:pt x="0" y="307"/>
                    <a:pt x="0" y="307"/>
                    <a:pt x="0" y="307"/>
                  </a:cubicBezTo>
                  <a:lnTo>
                    <a:pt x="0" y="175"/>
                  </a:lnTo>
                  <a:close/>
                  <a:moveTo>
                    <a:pt x="149" y="212"/>
                  </a:moveTo>
                  <a:cubicBezTo>
                    <a:pt x="169" y="212"/>
                    <a:pt x="181" y="226"/>
                    <a:pt x="181" y="248"/>
                  </a:cubicBezTo>
                  <a:cubicBezTo>
                    <a:pt x="181" y="307"/>
                    <a:pt x="181" y="307"/>
                    <a:pt x="181" y="307"/>
                  </a:cubicBezTo>
                  <a:cubicBezTo>
                    <a:pt x="164" y="307"/>
                    <a:pt x="164" y="307"/>
                    <a:pt x="164" y="307"/>
                  </a:cubicBezTo>
                  <a:cubicBezTo>
                    <a:pt x="164" y="249"/>
                    <a:pt x="164" y="249"/>
                    <a:pt x="164" y="249"/>
                  </a:cubicBezTo>
                  <a:cubicBezTo>
                    <a:pt x="164" y="237"/>
                    <a:pt x="157" y="228"/>
                    <a:pt x="144" y="228"/>
                  </a:cubicBezTo>
                  <a:cubicBezTo>
                    <a:pt x="133" y="228"/>
                    <a:pt x="124" y="235"/>
                    <a:pt x="121" y="245"/>
                  </a:cubicBezTo>
                  <a:cubicBezTo>
                    <a:pt x="121" y="307"/>
                    <a:pt x="121" y="307"/>
                    <a:pt x="121" y="307"/>
                  </a:cubicBezTo>
                  <a:cubicBezTo>
                    <a:pt x="103" y="307"/>
                    <a:pt x="103" y="307"/>
                    <a:pt x="103" y="307"/>
                  </a:cubicBezTo>
                  <a:cubicBezTo>
                    <a:pt x="103" y="214"/>
                    <a:pt x="103" y="214"/>
                    <a:pt x="103" y="214"/>
                  </a:cubicBezTo>
                  <a:cubicBezTo>
                    <a:pt x="121" y="214"/>
                    <a:pt x="121" y="214"/>
                    <a:pt x="121" y="214"/>
                  </a:cubicBezTo>
                  <a:cubicBezTo>
                    <a:pt x="121" y="227"/>
                    <a:pt x="121" y="227"/>
                    <a:pt x="121" y="227"/>
                  </a:cubicBezTo>
                  <a:cubicBezTo>
                    <a:pt x="126" y="219"/>
                    <a:pt x="136" y="212"/>
                    <a:pt x="149" y="212"/>
                  </a:cubicBezTo>
                  <a:close/>
                  <a:moveTo>
                    <a:pt x="228" y="214"/>
                  </a:moveTo>
                  <a:cubicBezTo>
                    <a:pt x="252" y="214"/>
                    <a:pt x="252" y="214"/>
                    <a:pt x="252" y="214"/>
                  </a:cubicBezTo>
                  <a:cubicBezTo>
                    <a:pt x="252" y="229"/>
                    <a:pt x="252" y="229"/>
                    <a:pt x="252" y="229"/>
                  </a:cubicBezTo>
                  <a:cubicBezTo>
                    <a:pt x="228" y="229"/>
                    <a:pt x="228" y="229"/>
                    <a:pt x="228" y="229"/>
                  </a:cubicBezTo>
                  <a:cubicBezTo>
                    <a:pt x="228" y="279"/>
                    <a:pt x="228" y="279"/>
                    <a:pt x="228" y="279"/>
                  </a:cubicBezTo>
                  <a:cubicBezTo>
                    <a:pt x="228" y="289"/>
                    <a:pt x="234" y="293"/>
                    <a:pt x="243" y="293"/>
                  </a:cubicBezTo>
                  <a:cubicBezTo>
                    <a:pt x="246" y="293"/>
                    <a:pt x="249" y="293"/>
                    <a:pt x="251" y="292"/>
                  </a:cubicBezTo>
                  <a:cubicBezTo>
                    <a:pt x="252" y="292"/>
                    <a:pt x="252" y="292"/>
                    <a:pt x="252" y="292"/>
                  </a:cubicBezTo>
                  <a:cubicBezTo>
                    <a:pt x="252" y="307"/>
                    <a:pt x="252" y="307"/>
                    <a:pt x="252" y="307"/>
                  </a:cubicBezTo>
                  <a:cubicBezTo>
                    <a:pt x="249" y="308"/>
                    <a:pt x="246" y="309"/>
                    <a:pt x="241" y="309"/>
                  </a:cubicBezTo>
                  <a:cubicBezTo>
                    <a:pt x="219" y="309"/>
                    <a:pt x="211" y="299"/>
                    <a:pt x="211" y="281"/>
                  </a:cubicBezTo>
                  <a:cubicBezTo>
                    <a:pt x="211" y="229"/>
                    <a:pt x="211" y="229"/>
                    <a:pt x="211" y="229"/>
                  </a:cubicBezTo>
                  <a:cubicBezTo>
                    <a:pt x="195" y="229"/>
                    <a:pt x="195" y="229"/>
                    <a:pt x="195" y="229"/>
                  </a:cubicBezTo>
                  <a:cubicBezTo>
                    <a:pt x="195" y="214"/>
                    <a:pt x="195" y="214"/>
                    <a:pt x="195" y="214"/>
                  </a:cubicBezTo>
                  <a:cubicBezTo>
                    <a:pt x="211" y="214"/>
                    <a:pt x="211" y="214"/>
                    <a:pt x="211" y="214"/>
                  </a:cubicBezTo>
                  <a:cubicBezTo>
                    <a:pt x="211" y="189"/>
                    <a:pt x="211" y="189"/>
                    <a:pt x="211" y="189"/>
                  </a:cubicBezTo>
                  <a:cubicBezTo>
                    <a:pt x="228" y="189"/>
                    <a:pt x="228" y="189"/>
                    <a:pt x="228" y="189"/>
                  </a:cubicBezTo>
                  <a:lnTo>
                    <a:pt x="228" y="214"/>
                  </a:lnTo>
                  <a:close/>
                  <a:moveTo>
                    <a:pt x="309" y="309"/>
                  </a:moveTo>
                  <a:cubicBezTo>
                    <a:pt x="282" y="309"/>
                    <a:pt x="263" y="290"/>
                    <a:pt x="263" y="261"/>
                  </a:cubicBezTo>
                  <a:cubicBezTo>
                    <a:pt x="263" y="232"/>
                    <a:pt x="280" y="212"/>
                    <a:pt x="305" y="212"/>
                  </a:cubicBezTo>
                  <a:cubicBezTo>
                    <a:pt x="331" y="212"/>
                    <a:pt x="344" y="230"/>
                    <a:pt x="344" y="258"/>
                  </a:cubicBezTo>
                  <a:cubicBezTo>
                    <a:pt x="344" y="266"/>
                    <a:pt x="344" y="266"/>
                    <a:pt x="344" y="266"/>
                  </a:cubicBezTo>
                  <a:cubicBezTo>
                    <a:pt x="281" y="266"/>
                    <a:pt x="281" y="266"/>
                    <a:pt x="281" y="266"/>
                  </a:cubicBezTo>
                  <a:cubicBezTo>
                    <a:pt x="282" y="284"/>
                    <a:pt x="295" y="293"/>
                    <a:pt x="311" y="293"/>
                  </a:cubicBezTo>
                  <a:cubicBezTo>
                    <a:pt x="321" y="293"/>
                    <a:pt x="329" y="291"/>
                    <a:pt x="337" y="285"/>
                  </a:cubicBezTo>
                  <a:cubicBezTo>
                    <a:pt x="338" y="285"/>
                    <a:pt x="338" y="285"/>
                    <a:pt x="338" y="285"/>
                  </a:cubicBezTo>
                  <a:cubicBezTo>
                    <a:pt x="338" y="300"/>
                    <a:pt x="338" y="300"/>
                    <a:pt x="338" y="300"/>
                  </a:cubicBezTo>
                  <a:cubicBezTo>
                    <a:pt x="330" y="306"/>
                    <a:pt x="320" y="309"/>
                    <a:pt x="309" y="309"/>
                  </a:cubicBezTo>
                  <a:close/>
                  <a:moveTo>
                    <a:pt x="281" y="251"/>
                  </a:moveTo>
                  <a:cubicBezTo>
                    <a:pt x="327" y="251"/>
                    <a:pt x="327" y="251"/>
                    <a:pt x="327" y="251"/>
                  </a:cubicBezTo>
                  <a:cubicBezTo>
                    <a:pt x="327" y="237"/>
                    <a:pt x="320" y="227"/>
                    <a:pt x="306" y="227"/>
                  </a:cubicBezTo>
                  <a:cubicBezTo>
                    <a:pt x="292" y="227"/>
                    <a:pt x="284" y="237"/>
                    <a:pt x="281" y="251"/>
                  </a:cubicBezTo>
                  <a:close/>
                  <a:moveTo>
                    <a:pt x="382" y="228"/>
                  </a:moveTo>
                  <a:cubicBezTo>
                    <a:pt x="386" y="218"/>
                    <a:pt x="395" y="212"/>
                    <a:pt x="405" y="212"/>
                  </a:cubicBezTo>
                  <a:cubicBezTo>
                    <a:pt x="409" y="212"/>
                    <a:pt x="413" y="213"/>
                    <a:pt x="414" y="214"/>
                  </a:cubicBezTo>
                  <a:cubicBezTo>
                    <a:pt x="414" y="231"/>
                    <a:pt x="414" y="231"/>
                    <a:pt x="414" y="231"/>
                  </a:cubicBezTo>
                  <a:cubicBezTo>
                    <a:pt x="414" y="231"/>
                    <a:pt x="414" y="231"/>
                    <a:pt x="414" y="231"/>
                  </a:cubicBezTo>
                  <a:cubicBezTo>
                    <a:pt x="411" y="230"/>
                    <a:pt x="407" y="229"/>
                    <a:pt x="403" y="229"/>
                  </a:cubicBezTo>
                  <a:cubicBezTo>
                    <a:pt x="393" y="229"/>
                    <a:pt x="385" y="236"/>
                    <a:pt x="382" y="246"/>
                  </a:cubicBezTo>
                  <a:cubicBezTo>
                    <a:pt x="382" y="307"/>
                    <a:pt x="382" y="307"/>
                    <a:pt x="382" y="307"/>
                  </a:cubicBezTo>
                  <a:cubicBezTo>
                    <a:pt x="365" y="307"/>
                    <a:pt x="365" y="307"/>
                    <a:pt x="365" y="307"/>
                  </a:cubicBezTo>
                  <a:cubicBezTo>
                    <a:pt x="365" y="214"/>
                    <a:pt x="365" y="214"/>
                    <a:pt x="365" y="214"/>
                  </a:cubicBezTo>
                  <a:cubicBezTo>
                    <a:pt x="382" y="214"/>
                    <a:pt x="382" y="214"/>
                    <a:pt x="382" y="214"/>
                  </a:cubicBezTo>
                  <a:cubicBezTo>
                    <a:pt x="382" y="228"/>
                    <a:pt x="382" y="228"/>
                    <a:pt x="382" y="228"/>
                  </a:cubicBezTo>
                  <a:close/>
                  <a:moveTo>
                    <a:pt x="474" y="212"/>
                  </a:moveTo>
                  <a:cubicBezTo>
                    <a:pt x="502" y="212"/>
                    <a:pt x="516" y="235"/>
                    <a:pt x="516" y="260"/>
                  </a:cubicBezTo>
                  <a:cubicBezTo>
                    <a:pt x="516" y="286"/>
                    <a:pt x="502" y="309"/>
                    <a:pt x="474" y="309"/>
                  </a:cubicBezTo>
                  <a:cubicBezTo>
                    <a:pt x="463" y="309"/>
                    <a:pt x="453" y="303"/>
                    <a:pt x="448" y="296"/>
                  </a:cubicBezTo>
                  <a:cubicBezTo>
                    <a:pt x="448" y="342"/>
                    <a:pt x="448" y="342"/>
                    <a:pt x="448" y="342"/>
                  </a:cubicBezTo>
                  <a:cubicBezTo>
                    <a:pt x="430" y="342"/>
                    <a:pt x="430" y="342"/>
                    <a:pt x="430" y="342"/>
                  </a:cubicBezTo>
                  <a:cubicBezTo>
                    <a:pt x="430" y="214"/>
                    <a:pt x="430" y="214"/>
                    <a:pt x="430" y="214"/>
                  </a:cubicBezTo>
                  <a:cubicBezTo>
                    <a:pt x="448" y="214"/>
                    <a:pt x="448" y="214"/>
                    <a:pt x="448" y="214"/>
                  </a:cubicBezTo>
                  <a:cubicBezTo>
                    <a:pt x="448" y="224"/>
                    <a:pt x="448" y="224"/>
                    <a:pt x="448" y="224"/>
                  </a:cubicBezTo>
                  <a:cubicBezTo>
                    <a:pt x="453" y="218"/>
                    <a:pt x="463" y="212"/>
                    <a:pt x="474" y="212"/>
                  </a:cubicBezTo>
                  <a:close/>
                  <a:moveTo>
                    <a:pt x="471" y="293"/>
                  </a:moveTo>
                  <a:cubicBezTo>
                    <a:pt x="488" y="293"/>
                    <a:pt x="498" y="279"/>
                    <a:pt x="498" y="260"/>
                  </a:cubicBezTo>
                  <a:cubicBezTo>
                    <a:pt x="498" y="242"/>
                    <a:pt x="488" y="228"/>
                    <a:pt x="471" y="228"/>
                  </a:cubicBezTo>
                  <a:cubicBezTo>
                    <a:pt x="461" y="228"/>
                    <a:pt x="453" y="233"/>
                    <a:pt x="448" y="243"/>
                  </a:cubicBezTo>
                  <a:cubicBezTo>
                    <a:pt x="448" y="278"/>
                    <a:pt x="448" y="278"/>
                    <a:pt x="448" y="278"/>
                  </a:cubicBezTo>
                  <a:cubicBezTo>
                    <a:pt x="453" y="287"/>
                    <a:pt x="461" y="293"/>
                    <a:pt x="471" y="293"/>
                  </a:cubicBezTo>
                  <a:close/>
                  <a:moveTo>
                    <a:pt x="554" y="228"/>
                  </a:moveTo>
                  <a:cubicBezTo>
                    <a:pt x="558" y="218"/>
                    <a:pt x="567" y="212"/>
                    <a:pt x="577" y="212"/>
                  </a:cubicBezTo>
                  <a:cubicBezTo>
                    <a:pt x="581" y="212"/>
                    <a:pt x="585" y="213"/>
                    <a:pt x="587" y="214"/>
                  </a:cubicBezTo>
                  <a:cubicBezTo>
                    <a:pt x="587" y="231"/>
                    <a:pt x="587" y="231"/>
                    <a:pt x="587" y="231"/>
                  </a:cubicBezTo>
                  <a:cubicBezTo>
                    <a:pt x="586" y="231"/>
                    <a:pt x="586" y="231"/>
                    <a:pt x="586" y="231"/>
                  </a:cubicBezTo>
                  <a:cubicBezTo>
                    <a:pt x="583" y="230"/>
                    <a:pt x="579" y="229"/>
                    <a:pt x="575" y="229"/>
                  </a:cubicBezTo>
                  <a:cubicBezTo>
                    <a:pt x="565" y="229"/>
                    <a:pt x="557" y="236"/>
                    <a:pt x="554" y="246"/>
                  </a:cubicBezTo>
                  <a:cubicBezTo>
                    <a:pt x="554" y="307"/>
                    <a:pt x="554" y="307"/>
                    <a:pt x="554" y="307"/>
                  </a:cubicBezTo>
                  <a:cubicBezTo>
                    <a:pt x="537" y="307"/>
                    <a:pt x="537" y="307"/>
                    <a:pt x="537" y="307"/>
                  </a:cubicBezTo>
                  <a:cubicBezTo>
                    <a:pt x="537" y="214"/>
                    <a:pt x="537" y="214"/>
                    <a:pt x="537" y="214"/>
                  </a:cubicBezTo>
                  <a:cubicBezTo>
                    <a:pt x="554" y="214"/>
                    <a:pt x="554" y="214"/>
                    <a:pt x="554" y="214"/>
                  </a:cubicBezTo>
                  <a:cubicBezTo>
                    <a:pt x="554" y="228"/>
                    <a:pt x="554" y="228"/>
                    <a:pt x="554" y="228"/>
                  </a:cubicBezTo>
                  <a:close/>
                  <a:moveTo>
                    <a:pt x="612" y="176"/>
                  </a:moveTo>
                  <a:cubicBezTo>
                    <a:pt x="618" y="176"/>
                    <a:pt x="623" y="181"/>
                    <a:pt x="623" y="187"/>
                  </a:cubicBezTo>
                  <a:cubicBezTo>
                    <a:pt x="623" y="193"/>
                    <a:pt x="618" y="198"/>
                    <a:pt x="612" y="198"/>
                  </a:cubicBezTo>
                  <a:cubicBezTo>
                    <a:pt x="606" y="198"/>
                    <a:pt x="601" y="193"/>
                    <a:pt x="601" y="187"/>
                  </a:cubicBezTo>
                  <a:cubicBezTo>
                    <a:pt x="601" y="181"/>
                    <a:pt x="606" y="176"/>
                    <a:pt x="612" y="176"/>
                  </a:cubicBezTo>
                  <a:close/>
                  <a:moveTo>
                    <a:pt x="603" y="214"/>
                  </a:moveTo>
                  <a:cubicBezTo>
                    <a:pt x="621" y="214"/>
                    <a:pt x="621" y="214"/>
                    <a:pt x="621" y="214"/>
                  </a:cubicBezTo>
                  <a:cubicBezTo>
                    <a:pt x="621" y="307"/>
                    <a:pt x="621" y="307"/>
                    <a:pt x="621" y="307"/>
                  </a:cubicBezTo>
                  <a:cubicBezTo>
                    <a:pt x="603" y="307"/>
                    <a:pt x="603" y="307"/>
                    <a:pt x="603" y="307"/>
                  </a:cubicBezTo>
                  <a:lnTo>
                    <a:pt x="603" y="214"/>
                  </a:lnTo>
                  <a:close/>
                  <a:moveTo>
                    <a:pt x="683" y="252"/>
                  </a:moveTo>
                  <a:cubicBezTo>
                    <a:pt x="696" y="257"/>
                    <a:pt x="711" y="262"/>
                    <a:pt x="711" y="280"/>
                  </a:cubicBezTo>
                  <a:cubicBezTo>
                    <a:pt x="711" y="299"/>
                    <a:pt x="696" y="309"/>
                    <a:pt x="675" y="309"/>
                  </a:cubicBezTo>
                  <a:cubicBezTo>
                    <a:pt x="663" y="309"/>
                    <a:pt x="651" y="306"/>
                    <a:pt x="644" y="300"/>
                  </a:cubicBezTo>
                  <a:cubicBezTo>
                    <a:pt x="644" y="283"/>
                    <a:pt x="644" y="283"/>
                    <a:pt x="644" y="283"/>
                  </a:cubicBezTo>
                  <a:cubicBezTo>
                    <a:pt x="645" y="283"/>
                    <a:pt x="645" y="283"/>
                    <a:pt x="645" y="283"/>
                  </a:cubicBezTo>
                  <a:cubicBezTo>
                    <a:pt x="653" y="291"/>
                    <a:pt x="664" y="294"/>
                    <a:pt x="675" y="294"/>
                  </a:cubicBezTo>
                  <a:cubicBezTo>
                    <a:pt x="685" y="294"/>
                    <a:pt x="694" y="290"/>
                    <a:pt x="694" y="282"/>
                  </a:cubicBezTo>
                  <a:cubicBezTo>
                    <a:pt x="694" y="274"/>
                    <a:pt x="687" y="272"/>
                    <a:pt x="672" y="267"/>
                  </a:cubicBezTo>
                  <a:cubicBezTo>
                    <a:pt x="659" y="263"/>
                    <a:pt x="644" y="258"/>
                    <a:pt x="644" y="240"/>
                  </a:cubicBezTo>
                  <a:cubicBezTo>
                    <a:pt x="644" y="223"/>
                    <a:pt x="659" y="212"/>
                    <a:pt x="678" y="212"/>
                  </a:cubicBezTo>
                  <a:cubicBezTo>
                    <a:pt x="689" y="212"/>
                    <a:pt x="699" y="214"/>
                    <a:pt x="706" y="220"/>
                  </a:cubicBezTo>
                  <a:cubicBezTo>
                    <a:pt x="706" y="236"/>
                    <a:pt x="706" y="236"/>
                    <a:pt x="706" y="236"/>
                  </a:cubicBezTo>
                  <a:cubicBezTo>
                    <a:pt x="706" y="236"/>
                    <a:pt x="706" y="236"/>
                    <a:pt x="706" y="236"/>
                  </a:cubicBezTo>
                  <a:cubicBezTo>
                    <a:pt x="698" y="230"/>
                    <a:pt x="689" y="227"/>
                    <a:pt x="678" y="227"/>
                  </a:cubicBezTo>
                  <a:cubicBezTo>
                    <a:pt x="667" y="227"/>
                    <a:pt x="661" y="232"/>
                    <a:pt x="661" y="238"/>
                  </a:cubicBezTo>
                  <a:cubicBezTo>
                    <a:pt x="661" y="246"/>
                    <a:pt x="668" y="248"/>
                    <a:pt x="683" y="252"/>
                  </a:cubicBezTo>
                  <a:close/>
                  <a:moveTo>
                    <a:pt x="772" y="309"/>
                  </a:moveTo>
                  <a:cubicBezTo>
                    <a:pt x="745" y="309"/>
                    <a:pt x="726" y="290"/>
                    <a:pt x="726" y="261"/>
                  </a:cubicBezTo>
                  <a:cubicBezTo>
                    <a:pt x="726" y="232"/>
                    <a:pt x="744" y="212"/>
                    <a:pt x="769" y="212"/>
                  </a:cubicBezTo>
                  <a:cubicBezTo>
                    <a:pt x="794" y="212"/>
                    <a:pt x="807" y="230"/>
                    <a:pt x="807" y="258"/>
                  </a:cubicBezTo>
                  <a:cubicBezTo>
                    <a:pt x="807" y="266"/>
                    <a:pt x="807" y="266"/>
                    <a:pt x="807" y="266"/>
                  </a:cubicBezTo>
                  <a:cubicBezTo>
                    <a:pt x="744" y="266"/>
                    <a:pt x="744" y="266"/>
                    <a:pt x="744" y="266"/>
                  </a:cubicBezTo>
                  <a:cubicBezTo>
                    <a:pt x="746" y="284"/>
                    <a:pt x="758" y="293"/>
                    <a:pt x="774" y="293"/>
                  </a:cubicBezTo>
                  <a:cubicBezTo>
                    <a:pt x="785" y="293"/>
                    <a:pt x="792" y="291"/>
                    <a:pt x="800" y="285"/>
                  </a:cubicBezTo>
                  <a:cubicBezTo>
                    <a:pt x="801" y="285"/>
                    <a:pt x="801" y="285"/>
                    <a:pt x="801" y="285"/>
                  </a:cubicBezTo>
                  <a:cubicBezTo>
                    <a:pt x="801" y="300"/>
                    <a:pt x="801" y="300"/>
                    <a:pt x="801" y="300"/>
                  </a:cubicBezTo>
                  <a:cubicBezTo>
                    <a:pt x="793" y="306"/>
                    <a:pt x="783" y="309"/>
                    <a:pt x="772" y="309"/>
                  </a:cubicBezTo>
                  <a:close/>
                  <a:moveTo>
                    <a:pt x="744" y="251"/>
                  </a:moveTo>
                  <a:cubicBezTo>
                    <a:pt x="791" y="251"/>
                    <a:pt x="791" y="251"/>
                    <a:pt x="791" y="251"/>
                  </a:cubicBezTo>
                  <a:cubicBezTo>
                    <a:pt x="790" y="237"/>
                    <a:pt x="783" y="227"/>
                    <a:pt x="769" y="227"/>
                  </a:cubicBezTo>
                  <a:cubicBezTo>
                    <a:pt x="756" y="227"/>
                    <a:pt x="747" y="237"/>
                    <a:pt x="744" y="2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a:p>
          </p:txBody>
        </p:sp>
      </p:grpSp>
      <p:sp>
        <p:nvSpPr>
          <p:cNvPr id="3" name="Date Placeholder 2"/>
          <p:cNvSpPr>
            <a:spLocks noGrp="1"/>
          </p:cNvSpPr>
          <p:nvPr>
            <p:ph type="dt" sz="half" idx="10"/>
          </p:nvPr>
        </p:nvSpPr>
        <p:spPr/>
        <p:txBody>
          <a:bodyPr/>
          <a:lstStyle/>
          <a:p>
            <a:fld id="{BC7BE07D-E945-4DDF-8452-20009392BF2F}" type="datetime4">
              <a:rPr lang="en-US" smtClean="0"/>
              <a:t>June 27, 2016</a:t>
            </a:fld>
            <a:endParaRPr/>
          </a:p>
        </p:txBody>
      </p:sp>
      <p:sp>
        <p:nvSpPr>
          <p:cNvPr id="4" name="Footer Placeholder 3"/>
          <p:cNvSpPr>
            <a:spLocks noGrp="1"/>
          </p:cNvSpPr>
          <p:nvPr>
            <p:ph type="ftr" sz="quarter" idx="11"/>
          </p:nvPr>
        </p:nvSpPr>
        <p:spPr>
          <a:xfrm>
            <a:off x="6934200" y="6426104"/>
            <a:ext cx="4025198" cy="210312"/>
          </a:xfrm>
          <a:prstGeom prst="rect">
            <a:avLst/>
          </a:prstGeom>
        </p:spPr>
        <p:txBody>
          <a:bodyPr/>
          <a:lstStyle/>
          <a:p>
            <a:r>
              <a:rPr lang="en-US" smtClean="0"/>
              <a:t>Private | Confidential | Internal Use Only </a:t>
            </a:r>
            <a:endParaRPr/>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B016F8AB-BCEA-4347-8BA6-BE776009BC89}" type="slidenum">
              <a:rPr/>
              <a:pPr/>
              <a:t>‹#›</a:t>
            </a:fld>
            <a:endParaRPr/>
          </a:p>
        </p:txBody>
      </p:sp>
      <p:sp>
        <p:nvSpPr>
          <p:cNvPr id="10" name="Freeform 9"/>
          <p:cNvSpPr/>
          <p:nvPr/>
        </p:nvSpPr>
        <p:spPr>
          <a:xfrm>
            <a:off x="608013" y="462819"/>
            <a:ext cx="10986134" cy="1957368"/>
          </a:xfrm>
          <a:custGeom>
            <a:avLst/>
            <a:gdLst>
              <a:gd name="connsiteX0" fmla="*/ 188969 w 10986134"/>
              <a:gd name="connsiteY0" fmla="*/ 176957 h 1957368"/>
              <a:gd name="connsiteX1" fmla="*/ 188969 w 10986134"/>
              <a:gd name="connsiteY1" fmla="*/ 1768399 h 1957368"/>
              <a:gd name="connsiteX2" fmla="*/ 10797165 w 10986134"/>
              <a:gd name="connsiteY2" fmla="*/ 1768399 h 1957368"/>
              <a:gd name="connsiteX3" fmla="*/ 10797165 w 10986134"/>
              <a:gd name="connsiteY3" fmla="*/ 176957 h 1957368"/>
              <a:gd name="connsiteX4" fmla="*/ 10797165 w 10986134"/>
              <a:gd name="connsiteY4" fmla="*/ 0 h 1957368"/>
              <a:gd name="connsiteX5" fmla="*/ 10986134 w 10986134"/>
              <a:gd name="connsiteY5" fmla="*/ 0 h 1957368"/>
              <a:gd name="connsiteX6" fmla="*/ 10986134 w 10986134"/>
              <a:gd name="connsiteY6" fmla="*/ 1957368 h 1957368"/>
              <a:gd name="connsiteX7" fmla="*/ 10971369 w 10986134"/>
              <a:gd name="connsiteY7" fmla="*/ 1957368 h 1957368"/>
              <a:gd name="connsiteX8" fmla="*/ 10797165 w 10986134"/>
              <a:gd name="connsiteY8" fmla="*/ 1957368 h 1957368"/>
              <a:gd name="connsiteX9" fmla="*/ 188969 w 10986134"/>
              <a:gd name="connsiteY9" fmla="*/ 1957368 h 1957368"/>
              <a:gd name="connsiteX10" fmla="*/ 14764 w 10986134"/>
              <a:gd name="connsiteY10" fmla="*/ 1957368 h 1957368"/>
              <a:gd name="connsiteX11" fmla="*/ 0 w 10986134"/>
              <a:gd name="connsiteY11" fmla="*/ 1957368 h 1957368"/>
              <a:gd name="connsiteX12" fmla="*/ 0 w 10986134"/>
              <a:gd name="connsiteY12" fmla="*/ 0 h 1957368"/>
              <a:gd name="connsiteX13" fmla="*/ 14764 w 10986134"/>
              <a:gd name="connsiteY13" fmla="*/ 0 h 1957368"/>
              <a:gd name="connsiteX14" fmla="*/ 188969 w 10986134"/>
              <a:gd name="connsiteY14" fmla="*/ 0 h 1957368"/>
              <a:gd name="connsiteX15" fmla="*/ 10797165 w 10986134"/>
              <a:gd name="connsiteY15" fmla="*/ 0 h 195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6134" h="1957368">
                <a:moveTo>
                  <a:pt x="188969" y="176957"/>
                </a:moveTo>
                <a:lnTo>
                  <a:pt x="188969" y="1768399"/>
                </a:lnTo>
                <a:lnTo>
                  <a:pt x="10797165" y="1768399"/>
                </a:lnTo>
                <a:lnTo>
                  <a:pt x="10797165" y="176957"/>
                </a:lnTo>
                <a:close/>
                <a:moveTo>
                  <a:pt x="10797165" y="0"/>
                </a:moveTo>
                <a:lnTo>
                  <a:pt x="10986134" y="0"/>
                </a:lnTo>
                <a:lnTo>
                  <a:pt x="10986134" y="1957368"/>
                </a:lnTo>
                <a:lnTo>
                  <a:pt x="10971369" y="1957368"/>
                </a:lnTo>
                <a:lnTo>
                  <a:pt x="10797165" y="1957368"/>
                </a:lnTo>
                <a:lnTo>
                  <a:pt x="188969" y="1957368"/>
                </a:lnTo>
                <a:lnTo>
                  <a:pt x="14764" y="1957368"/>
                </a:lnTo>
                <a:lnTo>
                  <a:pt x="0" y="1957368"/>
                </a:lnTo>
                <a:lnTo>
                  <a:pt x="0" y="0"/>
                </a:lnTo>
                <a:lnTo>
                  <a:pt x="14764" y="0"/>
                </a:lnTo>
                <a:lnTo>
                  <a:pt x="188969" y="0"/>
                </a:lnTo>
                <a:lnTo>
                  <a:pt x="10797165" y="0"/>
                </a:lnTo>
                <a:close/>
              </a:path>
            </a:pathLst>
          </a:custGeom>
          <a:solidFill>
            <a:schemeClr val="accent3"/>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pPr>
            <a:endParaRPr/>
          </a:p>
        </p:txBody>
      </p:sp>
    </p:spTree>
    <p:extLst>
      <p:ext uri="{BB962C8B-B14F-4D97-AF65-F5344CB8AC3E}">
        <p14:creationId xmlns:p14="http://schemas.microsoft.com/office/powerpoint/2010/main" val="42263455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519236"/>
            <a:ext cx="10969943" cy="852364"/>
          </a:xfrm>
          <a:prstGeom prst="rect">
            <a:avLst/>
          </a:prstGeom>
        </p:spPr>
        <p:txBody>
          <a:bodyPr vert="horz" lIns="0" tIns="0" rIns="0" bIns="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609600" y="1524000"/>
            <a:ext cx="10969784" cy="4571999"/>
          </a:xfrm>
          <a:prstGeom prst="rect">
            <a:avLst/>
          </a:prstGeom>
        </p:spPr>
        <p:txBody>
          <a:bodyPr vert="horz"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7" name="Rectangle 6"/>
          <p:cNvSpPr/>
          <p:nvPr/>
        </p:nvSpPr>
        <p:spPr>
          <a:xfrm>
            <a:off x="608012" y="437706"/>
            <a:ext cx="10972800" cy="18288"/>
          </a:xfrm>
          <a:prstGeom prst="rect">
            <a:avLst/>
          </a:prstGeom>
          <a:solidFill>
            <a:srgbClr val="01A982"/>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a:p>
        </p:txBody>
      </p:sp>
      <p:sp>
        <p:nvSpPr>
          <p:cNvPr id="4" name="Date Placeholder 3"/>
          <p:cNvSpPr>
            <a:spLocks noGrp="1"/>
          </p:cNvSpPr>
          <p:nvPr>
            <p:ph type="dt" sz="half" idx="2"/>
          </p:nvPr>
        </p:nvSpPr>
        <p:spPr>
          <a:xfrm>
            <a:off x="5598212" y="6426104"/>
            <a:ext cx="995578" cy="210312"/>
          </a:xfrm>
          <a:prstGeom prst="rect">
            <a:avLst/>
          </a:prstGeom>
        </p:spPr>
        <p:txBody>
          <a:bodyPr vert="horz" wrap="none" lIns="0" tIns="0" rIns="0" bIns="0" rtlCol="0" anchor="b" anchorCtr="0"/>
          <a:lstStyle>
            <a:lvl1pPr algn="ctr">
              <a:defRPr sz="700">
                <a:solidFill>
                  <a:schemeClr val="tx1"/>
                </a:solidFill>
              </a:defRPr>
            </a:lvl1pPr>
          </a:lstStyle>
          <a:p>
            <a:fld id="{65FD8143-BFA3-46F8-9B90-B0E5CFAF7F7C}" type="datetime4">
              <a:rPr lang="en-US" smtClean="0"/>
              <a:t>June 27, 2016</a:t>
            </a:fld>
            <a:endParaRPr/>
          </a:p>
        </p:txBody>
      </p:sp>
      <p:sp>
        <p:nvSpPr>
          <p:cNvPr id="6" name="Slide Number Placeholder 5"/>
          <p:cNvSpPr>
            <a:spLocks noGrp="1"/>
          </p:cNvSpPr>
          <p:nvPr>
            <p:ph type="sldNum" sz="quarter" idx="4"/>
          </p:nvPr>
        </p:nvSpPr>
        <p:spPr bwMode="gray">
          <a:xfrm>
            <a:off x="11049000" y="6430868"/>
            <a:ext cx="533399" cy="232147"/>
          </a:xfrm>
          <a:prstGeom prst="rect">
            <a:avLst/>
          </a:prstGeom>
        </p:spPr>
        <p:txBody>
          <a:bodyPr vert="horz" wrap="none" lIns="0" tIns="0" rIns="0" bIns="0" rtlCol="0" anchor="b" anchorCtr="0"/>
          <a:lstStyle>
            <a:lvl1pPr algn="r">
              <a:defRPr sz="1600">
                <a:solidFill>
                  <a:schemeClr val="accent4"/>
                </a:solidFill>
              </a:defRPr>
            </a:lvl1pPr>
          </a:lstStyle>
          <a:p>
            <a:fld id="{B016F8AB-BCEA-4347-8BA6-BE776009BC89}" type="slidenum">
              <a:rPr lang="en-US" smtClean="0"/>
              <a:pPr/>
              <a:t>‹#›</a:t>
            </a:fld>
            <a:endParaRPr lang="en-US" dirty="0"/>
          </a:p>
        </p:txBody>
      </p:sp>
    </p:spTree>
    <p:extLst>
      <p:ext uri="{BB962C8B-B14F-4D97-AF65-F5344CB8AC3E}">
        <p14:creationId xmlns:p14="http://schemas.microsoft.com/office/powerpoint/2010/main" val="168365838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60" r:id="rId3"/>
    <p:sldLayoutId id="2147483651" r:id="rId4"/>
    <p:sldLayoutId id="2147483661" r:id="rId5"/>
    <p:sldLayoutId id="2147483662" r:id="rId6"/>
    <p:sldLayoutId id="2147483663" r:id="rId7"/>
    <p:sldLayoutId id="2147483664" r:id="rId8"/>
    <p:sldLayoutId id="2147483665" r:id="rId9"/>
    <p:sldLayoutId id="2147483666" r:id="rId10"/>
    <p:sldLayoutId id="2147483667" r:id="rId11"/>
    <p:sldLayoutId id="2147483650" r:id="rId12"/>
    <p:sldLayoutId id="2147483668" r:id="rId13"/>
    <p:sldLayoutId id="2147483669" r:id="rId14"/>
    <p:sldLayoutId id="2147483654" r:id="rId15"/>
    <p:sldLayoutId id="2147483679" r:id="rId16"/>
    <p:sldLayoutId id="2147483655" r:id="rId17"/>
    <p:sldLayoutId id="2147483652" r:id="rId18"/>
    <p:sldLayoutId id="2147483653" r:id="rId19"/>
    <p:sldLayoutId id="2147483670" r:id="rId20"/>
    <p:sldLayoutId id="2147483671" r:id="rId21"/>
    <p:sldLayoutId id="2147483672" r:id="rId22"/>
    <p:sldLayoutId id="2147483673" r:id="rId23"/>
    <p:sldLayoutId id="2147483656" r:id="rId24"/>
    <p:sldLayoutId id="2147483674" r:id="rId25"/>
    <p:sldLayoutId id="2147483657" r:id="rId26"/>
    <p:sldLayoutId id="2147483675" r:id="rId27"/>
    <p:sldLayoutId id="2147483676" r:id="rId28"/>
    <p:sldLayoutId id="2147483677" r:id="rId29"/>
    <p:sldLayoutId id="2147483678" r:id="rId30"/>
    <p:sldLayoutId id="2147483649" r:id="rId31"/>
    <p:sldLayoutId id="2147483658" r:id="rId32"/>
    <p:sldLayoutId id="2147483659" r:id="rId3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tx1"/>
        </a:buClr>
        <a:buFont typeface="Arial" panose="020B0604020202020204" pitchFamily="34" charset="0"/>
        <a:buChar char="–"/>
        <a:defRPr sz="1800" kern="1200">
          <a:solidFill>
            <a:schemeClr val="tx1"/>
          </a:solidFill>
          <a:latin typeface="+mn-lt"/>
          <a:ea typeface="+mn-ea"/>
          <a:cs typeface="+mn-cs"/>
        </a:defRPr>
      </a:lvl1pPr>
      <a:lvl2pPr marL="411480" indent="-182880" algn="l" defTabSz="914400" rtl="0" eaLnBrk="1" latinLnBrk="0" hangingPunct="1">
        <a:lnSpc>
          <a:spcPct val="90000"/>
        </a:lnSpc>
        <a:spcBef>
          <a:spcPts val="800"/>
        </a:spcBef>
        <a:buClr>
          <a:schemeClr val="tx1"/>
        </a:buClr>
        <a:buFont typeface="Arial" panose="020B0604020202020204" pitchFamily="34" charset="0"/>
        <a:buChar char="–"/>
        <a:defRPr sz="1600" kern="1200">
          <a:solidFill>
            <a:schemeClr val="tx1"/>
          </a:solidFill>
          <a:latin typeface="+mn-lt"/>
          <a:ea typeface="+mn-ea"/>
          <a:cs typeface="+mn-cs"/>
        </a:defRPr>
      </a:lvl2pPr>
      <a:lvl3pPr marL="548640" indent="-137160" algn="l" defTabSz="914400"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mn-lt"/>
          <a:ea typeface="+mn-ea"/>
          <a:cs typeface="+mn-cs"/>
        </a:defRPr>
      </a:lvl3pPr>
      <a:lvl4pPr marL="73152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4pPr>
      <a:lvl5pPr marL="86868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5pPr>
      <a:lvl6pPr marL="105156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6pPr>
      <a:lvl7pPr marL="118872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7pPr>
      <a:lvl8pPr marL="137160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8pPr>
      <a:lvl9pPr marL="1554480" indent="-137160" algn="l" defTabSz="914400" rtl="0" eaLnBrk="1" latinLnBrk="0" hangingPunct="1">
        <a:lnSpc>
          <a:spcPct val="90000"/>
        </a:lnSpc>
        <a:spcBef>
          <a:spcPts val="600"/>
        </a:spcBef>
        <a:buClr>
          <a:schemeClr val="tx1"/>
        </a:buClr>
        <a:buFont typeface="Arial" panose="020B0604020202020204" pitchFamily="34" charset="0"/>
        <a:buChar char="–"/>
        <a:defRPr sz="12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960" userDrawn="1">
          <p15:clr>
            <a:srgbClr val="F26B43"/>
          </p15:clr>
        </p15:guide>
        <p15:guide id="6" orient="horz"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hyperlink" Target="mailto:chadgreen@chadgreen.com" TargetMode="External"/><Relationship Id="rId2" Type="http://schemas.openxmlformats.org/officeDocument/2006/relationships/notesSlide" Target="../notesSlides/notesSlide2.xml"/><Relationship Id="rId1" Type="http://schemas.openxmlformats.org/officeDocument/2006/relationships/slideLayout" Target="../slideLayouts/slideLayout27.xml"/><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3.xml"/><Relationship Id="rId1" Type="http://schemas.openxmlformats.org/officeDocument/2006/relationships/slideLayout" Target="../slideLayouts/slideLayout29.xml"/><Relationship Id="rId5" Type="http://schemas.openxmlformats.org/officeDocument/2006/relationships/image" Target="../media/image16.jpg"/><Relationship Id="rId4" Type="http://schemas.openxmlformats.org/officeDocument/2006/relationships/image" Target="../media/image15.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3" Type="http://schemas.openxmlformats.org/officeDocument/2006/relationships/hyperlink" Target="mailto:chadgreen@chadgreen.com" TargetMode="External"/><Relationship Id="rId2" Type="http://schemas.openxmlformats.org/officeDocument/2006/relationships/notesSlide" Target="../notesSlides/notesSlide14.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9.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8.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Secrets of Conflict Resolution</a:t>
            </a:r>
            <a:endParaRPr lang="en-US" dirty="0"/>
          </a:p>
        </p:txBody>
      </p:sp>
      <p:sp>
        <p:nvSpPr>
          <p:cNvPr id="4" name="Text Placeholder 3"/>
          <p:cNvSpPr>
            <a:spLocks noGrp="1"/>
          </p:cNvSpPr>
          <p:nvPr>
            <p:ph type="body" sz="quarter" idx="13"/>
          </p:nvPr>
        </p:nvSpPr>
        <p:spPr/>
        <p:txBody>
          <a:bodyPr/>
          <a:lstStyle/>
          <a:p>
            <a:endParaRPr lang="en-US" dirty="0"/>
          </a:p>
        </p:txBody>
      </p:sp>
      <p:sp>
        <p:nvSpPr>
          <p:cNvPr id="5" name="Text Placeholder 4"/>
          <p:cNvSpPr>
            <a:spLocks noGrp="1"/>
          </p:cNvSpPr>
          <p:nvPr>
            <p:ph type="body" sz="quarter" idx="14"/>
          </p:nvPr>
        </p:nvSpPr>
        <p:spPr/>
        <p:txBody>
          <a:bodyPr/>
          <a:lstStyle/>
          <a:p>
            <a:r>
              <a:rPr lang="en-US" dirty="0" smtClean="0"/>
              <a:t>Chad Green</a:t>
            </a:r>
            <a:endParaRPr lang="en-US"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58200" y="12951"/>
            <a:ext cx="3709086" cy="2648621"/>
          </a:xfrm>
          <a:prstGeom prst="rect">
            <a:avLst/>
          </a:prstGeom>
        </p:spPr>
      </p:pic>
    </p:spTree>
    <p:extLst>
      <p:ext uri="{BB962C8B-B14F-4D97-AF65-F5344CB8AC3E}">
        <p14:creationId xmlns:p14="http://schemas.microsoft.com/office/powerpoint/2010/main" val="26857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 name="Oval 8"/>
          <p:cNvSpPr/>
          <p:nvPr/>
        </p:nvSpPr>
        <p:spPr bwMode="ltGray">
          <a:xfrm>
            <a:off x="7848600" y="3886200"/>
            <a:ext cx="1447800" cy="1371600"/>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dirty="0" err="1" smtClean="0"/>
          </a:p>
        </p:txBody>
      </p:sp>
    </p:spTree>
    <p:extLst>
      <p:ext uri="{BB962C8B-B14F-4D97-AF65-F5344CB8AC3E}">
        <p14:creationId xmlns:p14="http://schemas.microsoft.com/office/powerpoint/2010/main" val="606584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Oval 9"/>
          <p:cNvSpPr/>
          <p:nvPr/>
        </p:nvSpPr>
        <p:spPr bwMode="ltGray">
          <a:xfrm>
            <a:off x="1905000" y="1600200"/>
            <a:ext cx="2057400" cy="20574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dirty="0" err="1" smtClean="0"/>
          </a:p>
        </p:txBody>
      </p:sp>
    </p:spTree>
    <p:extLst>
      <p:ext uri="{BB962C8B-B14F-4D97-AF65-F5344CB8AC3E}">
        <p14:creationId xmlns:p14="http://schemas.microsoft.com/office/powerpoint/2010/main" val="19693367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2" name="Oval 11"/>
          <p:cNvSpPr/>
          <p:nvPr/>
        </p:nvSpPr>
        <p:spPr bwMode="ltGray">
          <a:xfrm>
            <a:off x="3505200" y="3429000"/>
            <a:ext cx="1752600" cy="25908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dirty="0" err="1" smtClean="0"/>
          </a:p>
        </p:txBody>
      </p:sp>
    </p:spTree>
    <p:extLst>
      <p:ext uri="{BB962C8B-B14F-4D97-AF65-F5344CB8AC3E}">
        <p14:creationId xmlns:p14="http://schemas.microsoft.com/office/powerpoint/2010/main" val="28434590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Conflict Resolution?</a:t>
            </a:r>
            <a:endParaRPr lang="en-US" dirty="0"/>
          </a:p>
        </p:txBody>
      </p:sp>
      <p:sp>
        <p:nvSpPr>
          <p:cNvPr id="3" name="Content Placeholder 2"/>
          <p:cNvSpPr>
            <a:spLocks noGrp="1"/>
          </p:cNvSpPr>
          <p:nvPr>
            <p:ph idx="1"/>
          </p:nvPr>
        </p:nvSpPr>
        <p:spPr/>
        <p:txBody>
          <a:bodyPr/>
          <a:lstStyle/>
          <a:p>
            <a:r>
              <a:rPr lang="en-US" dirty="0" smtClean="0"/>
              <a:t>Way for two or more parties to find a peaceful solution to a disagreement among them</a:t>
            </a:r>
          </a:p>
          <a:p>
            <a:r>
              <a:rPr lang="en-US" dirty="0" smtClean="0"/>
              <a:t>Methods and processes involved in facilitating the peaceful ending conflict</a:t>
            </a:r>
          </a:p>
          <a:p>
            <a:r>
              <a:rPr lang="en-US" dirty="0" smtClean="0"/>
              <a:t>Committed groups actively communicate information about their conflicting motives to the rest of the group</a:t>
            </a:r>
          </a:p>
          <a:p>
            <a:r>
              <a:rPr lang="en-US" dirty="0" smtClean="0"/>
              <a:t>Engaging in collective negotiation</a:t>
            </a:r>
          </a:p>
          <a:p>
            <a:r>
              <a:rPr lang="en-US" dirty="0" smtClean="0"/>
              <a:t>Typically parallel the dimensions of conflict in the way the conflict is processed</a:t>
            </a:r>
          </a:p>
          <a:p>
            <a:pPr lvl="1"/>
            <a:r>
              <a:rPr lang="en-US" dirty="0" smtClean="0"/>
              <a:t>Cognitive Resolution</a:t>
            </a:r>
          </a:p>
          <a:p>
            <a:pPr lvl="1"/>
            <a:r>
              <a:rPr lang="en-US" dirty="0" smtClean="0"/>
              <a:t>Emotional Resolution</a:t>
            </a:r>
          </a:p>
          <a:p>
            <a:pPr lvl="1"/>
            <a:r>
              <a:rPr lang="en-US" dirty="0" smtClean="0"/>
              <a:t>Behavioral Resolution</a:t>
            </a:r>
          </a:p>
        </p:txBody>
      </p:sp>
      <p:sp>
        <p:nvSpPr>
          <p:cNvPr id="4" name="Slide Number Placeholder 3"/>
          <p:cNvSpPr>
            <a:spLocks noGrp="1"/>
          </p:cNvSpPr>
          <p:nvPr>
            <p:ph type="sldNum" sz="quarter" idx="12"/>
          </p:nvPr>
        </p:nvSpPr>
        <p:spPr/>
        <p:txBody>
          <a:bodyPr/>
          <a:lstStyle/>
          <a:p>
            <a:fld id="{B016F8AB-BCEA-4347-8BA6-BE776009BC89}" type="slidenum">
              <a:rPr lang="en-US" smtClean="0"/>
              <a:pPr/>
              <a:t>13</a:t>
            </a:fld>
            <a:endParaRPr lang="en-US"/>
          </a:p>
        </p:txBody>
      </p:sp>
    </p:spTree>
    <p:extLst>
      <p:ext uri="{BB962C8B-B14F-4D97-AF65-F5344CB8AC3E}">
        <p14:creationId xmlns:p14="http://schemas.microsoft.com/office/powerpoint/2010/main" val="122459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9012" y="990599"/>
            <a:ext cx="8383588" cy="603857"/>
          </a:xfrm>
        </p:spPr>
        <p:txBody>
          <a:bodyPr/>
          <a:lstStyle/>
          <a:p>
            <a:r>
              <a:rPr lang="en-US" dirty="0" smtClean="0"/>
              <a:t>Approaches to Conflict Resolution</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2"/>
          </p:nvPr>
        </p:nvSpPr>
        <p:spPr/>
        <p:txBody>
          <a:bodyPr/>
          <a:lstStyle/>
          <a:p>
            <a:fld id="{B016F8AB-BCEA-4347-8BA6-BE776009BC89}" type="slidenum">
              <a:rPr lang="en-US" smtClean="0"/>
              <a:t>14</a:t>
            </a:fld>
            <a:endParaRPr lang="en-US"/>
          </a:p>
        </p:txBody>
      </p:sp>
    </p:spTree>
    <p:extLst>
      <p:ext uri="{BB962C8B-B14F-4D97-AF65-F5344CB8AC3E}">
        <p14:creationId xmlns:p14="http://schemas.microsoft.com/office/powerpoint/2010/main" val="380350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Collaborating</a:t>
            </a:r>
            <a:endParaRPr lang="en-US" dirty="0"/>
          </a:p>
        </p:txBody>
      </p:sp>
      <p:sp>
        <p:nvSpPr>
          <p:cNvPr id="3" name="Text Placeholder 2"/>
          <p:cNvSpPr>
            <a:spLocks noGrp="1"/>
          </p:cNvSpPr>
          <p:nvPr>
            <p:ph type="body" sz="quarter" idx="13"/>
          </p:nvPr>
        </p:nvSpPr>
        <p:spPr/>
        <p:txBody>
          <a:bodyPr/>
          <a:lstStyle/>
          <a:p>
            <a:r>
              <a:rPr lang="en-US" dirty="0"/>
              <a:t>Problem </a:t>
            </a:r>
            <a:r>
              <a:rPr lang="en-US" dirty="0" smtClean="0"/>
              <a:t>Solving</a:t>
            </a:r>
            <a:r>
              <a:rPr lang="en-US" dirty="0"/>
              <a:t>, </a:t>
            </a:r>
            <a:r>
              <a:rPr lang="en-US" dirty="0" smtClean="0"/>
              <a:t>Confronting</a:t>
            </a:r>
            <a:r>
              <a:rPr lang="en-US" dirty="0"/>
              <a:t>, </a:t>
            </a:r>
            <a:r>
              <a:rPr lang="en-US" dirty="0" smtClean="0"/>
              <a:t>Integrating</a:t>
            </a:r>
            <a:r>
              <a:rPr lang="en-US" dirty="0"/>
              <a:t>, </a:t>
            </a:r>
            <a:r>
              <a:rPr lang="en-US" dirty="0" smtClean="0"/>
              <a:t>Win-Win Style</a:t>
            </a:r>
            <a:endParaRPr lang="en-US" dirty="0"/>
          </a:p>
        </p:txBody>
      </p:sp>
      <p:sp>
        <p:nvSpPr>
          <p:cNvPr id="4" name="Text Placeholder 3"/>
          <p:cNvSpPr>
            <a:spLocks noGrp="1"/>
          </p:cNvSpPr>
          <p:nvPr>
            <p:ph type="body" idx="1"/>
          </p:nvPr>
        </p:nvSpPr>
        <p:spPr/>
        <p:txBody>
          <a:bodyPr/>
          <a:lstStyle/>
          <a:p>
            <a:r>
              <a:rPr lang="en-US" dirty="0" smtClean="0"/>
              <a:t>Description</a:t>
            </a:r>
            <a:endParaRPr lang="en-US" dirty="0"/>
          </a:p>
        </p:txBody>
      </p:sp>
      <p:sp>
        <p:nvSpPr>
          <p:cNvPr id="5" name="Content Placeholder 4"/>
          <p:cNvSpPr>
            <a:spLocks noGrp="1"/>
          </p:cNvSpPr>
          <p:nvPr>
            <p:ph sz="half" idx="2"/>
          </p:nvPr>
        </p:nvSpPr>
        <p:spPr/>
        <p:txBody>
          <a:bodyPr/>
          <a:lstStyle/>
          <a:p>
            <a:r>
              <a:rPr lang="en-US" dirty="0" smtClean="0"/>
              <a:t>Incorporating </a:t>
            </a:r>
            <a:r>
              <a:rPr lang="en-US" dirty="0"/>
              <a:t>multiple viewpoints and insights from different perspectives</a:t>
            </a:r>
          </a:p>
          <a:p>
            <a:r>
              <a:rPr lang="en-US" dirty="0"/>
              <a:t>Involves a rational problem-solving approach</a:t>
            </a:r>
          </a:p>
          <a:p>
            <a:r>
              <a:rPr lang="en-US" dirty="0"/>
              <a:t>Involves</a:t>
            </a:r>
          </a:p>
          <a:p>
            <a:pPr lvl="1"/>
            <a:r>
              <a:rPr lang="en-US" dirty="0"/>
              <a:t>Focusing on the issues</a:t>
            </a:r>
          </a:p>
          <a:p>
            <a:pPr lvl="1"/>
            <a:r>
              <a:rPr lang="en-US" dirty="0"/>
              <a:t>Looking at alternative approaches</a:t>
            </a:r>
          </a:p>
          <a:p>
            <a:pPr lvl="1"/>
            <a:r>
              <a:rPr lang="en-US" dirty="0"/>
              <a:t>Selecting the best </a:t>
            </a:r>
            <a:r>
              <a:rPr lang="en-US" dirty="0" smtClean="0"/>
              <a:t>alternative</a:t>
            </a:r>
            <a:endParaRPr lang="en-US" dirty="0"/>
          </a:p>
        </p:txBody>
      </p:sp>
      <p:sp>
        <p:nvSpPr>
          <p:cNvPr id="6" name="Text Placeholder 5"/>
          <p:cNvSpPr>
            <a:spLocks noGrp="1"/>
          </p:cNvSpPr>
          <p:nvPr>
            <p:ph type="body" sz="quarter" idx="3"/>
          </p:nvPr>
        </p:nvSpPr>
        <p:spPr/>
        <p:txBody>
          <a:bodyPr/>
          <a:lstStyle/>
          <a:p>
            <a:r>
              <a:rPr lang="en-US" dirty="0" smtClean="0"/>
              <a:t>When to Use</a:t>
            </a:r>
            <a:endParaRPr lang="en-US" dirty="0"/>
          </a:p>
        </p:txBody>
      </p:sp>
      <p:sp>
        <p:nvSpPr>
          <p:cNvPr id="7" name="Content Placeholder 6"/>
          <p:cNvSpPr>
            <a:spLocks noGrp="1"/>
          </p:cNvSpPr>
          <p:nvPr>
            <p:ph sz="quarter" idx="4"/>
          </p:nvPr>
        </p:nvSpPr>
        <p:spPr/>
        <p:txBody>
          <a:bodyPr/>
          <a:lstStyle/>
          <a:p>
            <a:r>
              <a:rPr lang="en-US" dirty="0"/>
              <a:t>Consensus and commitment of others important</a:t>
            </a:r>
          </a:p>
          <a:p>
            <a:r>
              <a:rPr lang="en-US" dirty="0"/>
              <a:t>Collaborative environment</a:t>
            </a:r>
          </a:p>
          <a:p>
            <a:r>
              <a:rPr lang="en-US" dirty="0"/>
              <a:t>Required to address the interest of multiple stakeholders</a:t>
            </a:r>
          </a:p>
          <a:p>
            <a:r>
              <a:rPr lang="en-US" dirty="0"/>
              <a:t>High level of trust is present</a:t>
            </a:r>
          </a:p>
          <a:p>
            <a:r>
              <a:rPr lang="en-US" dirty="0"/>
              <a:t>Long-term relationship is important</a:t>
            </a:r>
          </a:p>
          <a:p>
            <a:r>
              <a:rPr lang="en-US" dirty="0"/>
              <a:t>Need to work through hard feelings, animosity, etc.</a:t>
            </a:r>
          </a:p>
          <a:p>
            <a:r>
              <a:rPr lang="en-US" dirty="0"/>
              <a:t>Do not want to have full </a:t>
            </a:r>
            <a:r>
              <a:rPr lang="en-US" dirty="0" smtClean="0"/>
              <a:t>responsibility</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15</a:t>
            </a:fld>
            <a:endParaRPr lang="en-US"/>
          </a:p>
        </p:txBody>
      </p:sp>
    </p:spTree>
    <p:extLst>
      <p:ext uri="{BB962C8B-B14F-4D97-AF65-F5344CB8AC3E}">
        <p14:creationId xmlns:p14="http://schemas.microsoft.com/office/powerpoint/2010/main" val="366295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Collaborating</a:t>
            </a:r>
            <a:endParaRPr lang="en-US" dirty="0"/>
          </a:p>
        </p:txBody>
      </p:sp>
      <p:sp>
        <p:nvSpPr>
          <p:cNvPr id="3" name="Text Placeholder 2"/>
          <p:cNvSpPr>
            <a:spLocks noGrp="1"/>
          </p:cNvSpPr>
          <p:nvPr>
            <p:ph type="body" sz="quarter" idx="13"/>
          </p:nvPr>
        </p:nvSpPr>
        <p:spPr/>
        <p:txBody>
          <a:bodyPr/>
          <a:lstStyle/>
          <a:p>
            <a:r>
              <a:rPr lang="en-US" dirty="0"/>
              <a:t>Problem Solving, Confronting, Integrating, Win-Win Style</a:t>
            </a:r>
          </a:p>
        </p:txBody>
      </p:sp>
      <p:sp>
        <p:nvSpPr>
          <p:cNvPr id="4" name="Text Placeholder 3"/>
          <p:cNvSpPr>
            <a:spLocks noGrp="1"/>
          </p:cNvSpPr>
          <p:nvPr>
            <p:ph type="body" idx="1"/>
          </p:nvPr>
        </p:nvSpPr>
        <p:spPr/>
        <p:txBody>
          <a:bodyPr/>
          <a:lstStyle/>
          <a:p>
            <a:r>
              <a:rPr lang="en-US" dirty="0" smtClean="0"/>
              <a:t>Advantages</a:t>
            </a:r>
            <a:endParaRPr lang="en-US" dirty="0"/>
          </a:p>
        </p:txBody>
      </p:sp>
      <p:sp>
        <p:nvSpPr>
          <p:cNvPr id="5" name="Content Placeholder 4"/>
          <p:cNvSpPr>
            <a:spLocks noGrp="1"/>
          </p:cNvSpPr>
          <p:nvPr>
            <p:ph sz="half" idx="2"/>
          </p:nvPr>
        </p:nvSpPr>
        <p:spPr/>
        <p:txBody>
          <a:bodyPr/>
          <a:lstStyle/>
          <a:p>
            <a:r>
              <a:rPr lang="en-US" dirty="0"/>
              <a:t>Leeds to solving the actual problem</a:t>
            </a:r>
          </a:p>
          <a:p>
            <a:r>
              <a:rPr lang="en-US" dirty="0"/>
              <a:t>Leeds to a win-win outcome</a:t>
            </a:r>
          </a:p>
          <a:p>
            <a:r>
              <a:rPr lang="en-US" dirty="0"/>
              <a:t>Reinforces mutual trust and respect</a:t>
            </a:r>
          </a:p>
          <a:p>
            <a:r>
              <a:rPr lang="en-US" dirty="0"/>
              <a:t>Builds a foundation for effective collaboration in the future</a:t>
            </a:r>
          </a:p>
          <a:p>
            <a:r>
              <a:rPr lang="en-US" dirty="0"/>
              <a:t>Shared responsibility of the outcome</a:t>
            </a:r>
          </a:p>
          <a:p>
            <a:r>
              <a:rPr lang="en-US" dirty="0"/>
              <a:t>You earn the reputation of a good negotiator</a:t>
            </a:r>
          </a:p>
          <a:p>
            <a:r>
              <a:rPr lang="en-US" dirty="0"/>
              <a:t>Outcome of the conflict resolution is less </a:t>
            </a:r>
            <a:r>
              <a:rPr lang="en-US" dirty="0" smtClean="0"/>
              <a:t>stressful</a:t>
            </a:r>
            <a:endParaRPr lang="en-US" dirty="0"/>
          </a:p>
        </p:txBody>
      </p:sp>
      <p:sp>
        <p:nvSpPr>
          <p:cNvPr id="6" name="Text Placeholder 5"/>
          <p:cNvSpPr>
            <a:spLocks noGrp="1"/>
          </p:cNvSpPr>
          <p:nvPr>
            <p:ph type="body" sz="quarter" idx="3"/>
          </p:nvPr>
        </p:nvSpPr>
        <p:spPr/>
        <p:txBody>
          <a:bodyPr/>
          <a:lstStyle/>
          <a:p>
            <a:r>
              <a:rPr lang="en-US" dirty="0" smtClean="0"/>
              <a:t>Disadvantages</a:t>
            </a:r>
            <a:endParaRPr lang="en-US" dirty="0"/>
          </a:p>
        </p:txBody>
      </p:sp>
      <p:sp>
        <p:nvSpPr>
          <p:cNvPr id="7" name="Content Placeholder 6"/>
          <p:cNvSpPr>
            <a:spLocks noGrp="1"/>
          </p:cNvSpPr>
          <p:nvPr>
            <p:ph sz="quarter" idx="4"/>
          </p:nvPr>
        </p:nvSpPr>
        <p:spPr/>
        <p:txBody>
          <a:bodyPr/>
          <a:lstStyle/>
          <a:p>
            <a:r>
              <a:rPr lang="en-US" dirty="0"/>
              <a:t>Requires a commitment from all parties</a:t>
            </a:r>
          </a:p>
          <a:p>
            <a:r>
              <a:rPr lang="en-US" dirty="0"/>
              <a:t>May require more effort and more time</a:t>
            </a:r>
          </a:p>
          <a:p>
            <a:r>
              <a:rPr lang="en-US" dirty="0"/>
              <a:t>May not be practical when timing is crucial and a quick solution or fast response is required</a:t>
            </a:r>
          </a:p>
          <a:p>
            <a:r>
              <a:rPr lang="en-US" dirty="0"/>
              <a:t>Involved parties must continue collaborative efforts to maintain a collaborative </a:t>
            </a:r>
            <a:r>
              <a:rPr lang="en-US" dirty="0" smtClean="0"/>
              <a:t>relationship</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16</a:t>
            </a:fld>
            <a:endParaRPr lang="en-US"/>
          </a:p>
        </p:txBody>
      </p:sp>
    </p:spTree>
    <p:extLst>
      <p:ext uri="{BB962C8B-B14F-4D97-AF65-F5344CB8AC3E}">
        <p14:creationId xmlns:p14="http://schemas.microsoft.com/office/powerpoint/2010/main" val="377172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Compromising</a:t>
            </a:r>
            <a:endParaRPr lang="en-US" dirty="0"/>
          </a:p>
        </p:txBody>
      </p:sp>
      <p:sp>
        <p:nvSpPr>
          <p:cNvPr id="3" name="Text Placeholder 2"/>
          <p:cNvSpPr>
            <a:spLocks noGrp="1"/>
          </p:cNvSpPr>
          <p:nvPr>
            <p:ph type="body" sz="quarter" idx="13"/>
          </p:nvPr>
        </p:nvSpPr>
        <p:spPr/>
        <p:txBody>
          <a:bodyPr/>
          <a:lstStyle/>
          <a:p>
            <a:r>
              <a:rPr lang="en-US" dirty="0"/>
              <a:t>Give and </a:t>
            </a:r>
            <a:r>
              <a:rPr lang="en-US" dirty="0" smtClean="0"/>
              <a:t>Take</a:t>
            </a:r>
            <a:r>
              <a:rPr lang="en-US" dirty="0"/>
              <a:t>, </a:t>
            </a:r>
            <a:r>
              <a:rPr lang="en-US" dirty="0" smtClean="0"/>
              <a:t>Reconciling</a:t>
            </a:r>
            <a:endParaRPr lang="en-US" dirty="0"/>
          </a:p>
          <a:p>
            <a:endParaRPr lang="en-US" dirty="0"/>
          </a:p>
        </p:txBody>
      </p:sp>
      <p:sp>
        <p:nvSpPr>
          <p:cNvPr id="4" name="Text Placeholder 3"/>
          <p:cNvSpPr>
            <a:spLocks noGrp="1"/>
          </p:cNvSpPr>
          <p:nvPr>
            <p:ph type="body" idx="1"/>
          </p:nvPr>
        </p:nvSpPr>
        <p:spPr/>
        <p:txBody>
          <a:bodyPr/>
          <a:lstStyle/>
          <a:p>
            <a:r>
              <a:rPr lang="en-US" dirty="0" smtClean="0"/>
              <a:t>Description</a:t>
            </a:r>
            <a:endParaRPr lang="en-US" dirty="0"/>
          </a:p>
        </p:txBody>
      </p:sp>
      <p:sp>
        <p:nvSpPr>
          <p:cNvPr id="5" name="Content Placeholder 4"/>
          <p:cNvSpPr>
            <a:spLocks noGrp="1"/>
          </p:cNvSpPr>
          <p:nvPr>
            <p:ph sz="half" idx="2"/>
          </p:nvPr>
        </p:nvSpPr>
        <p:spPr/>
        <p:txBody>
          <a:bodyPr/>
          <a:lstStyle/>
          <a:p>
            <a:r>
              <a:rPr lang="en-US" dirty="0"/>
              <a:t>Conflicting parties bargain to reach a mutually acceptable solution</a:t>
            </a:r>
          </a:p>
          <a:p>
            <a:r>
              <a:rPr lang="en-US" dirty="0" smtClean="0"/>
              <a:t>Lose/Lose</a:t>
            </a:r>
            <a:endParaRPr lang="en-US" dirty="0"/>
          </a:p>
        </p:txBody>
      </p:sp>
      <p:sp>
        <p:nvSpPr>
          <p:cNvPr id="6" name="Text Placeholder 5"/>
          <p:cNvSpPr>
            <a:spLocks noGrp="1"/>
          </p:cNvSpPr>
          <p:nvPr>
            <p:ph type="body" sz="quarter" idx="3"/>
          </p:nvPr>
        </p:nvSpPr>
        <p:spPr/>
        <p:txBody>
          <a:bodyPr/>
          <a:lstStyle/>
          <a:p>
            <a:r>
              <a:rPr lang="en-US" dirty="0" smtClean="0"/>
              <a:t>When to Use</a:t>
            </a:r>
            <a:endParaRPr lang="en-US" dirty="0"/>
          </a:p>
        </p:txBody>
      </p:sp>
      <p:sp>
        <p:nvSpPr>
          <p:cNvPr id="7" name="Content Placeholder 6"/>
          <p:cNvSpPr>
            <a:spLocks noGrp="1"/>
          </p:cNvSpPr>
          <p:nvPr>
            <p:ph sz="quarter" idx="4"/>
          </p:nvPr>
        </p:nvSpPr>
        <p:spPr/>
        <p:txBody>
          <a:bodyPr/>
          <a:lstStyle/>
          <a:p>
            <a:r>
              <a:rPr lang="en-US" dirty="0"/>
              <a:t>Both parties need to win</a:t>
            </a:r>
          </a:p>
          <a:p>
            <a:r>
              <a:rPr lang="en-US" dirty="0"/>
              <a:t>Goals are moderately important / not worth the use of more assertive involving approaches</a:t>
            </a:r>
          </a:p>
          <a:p>
            <a:r>
              <a:rPr lang="en-US" dirty="0"/>
              <a:t>Teach temporary settlement on complex issues</a:t>
            </a:r>
          </a:p>
          <a:p>
            <a:r>
              <a:rPr lang="en-US" dirty="0"/>
              <a:t>Reach expedient solutions on important issues</a:t>
            </a:r>
          </a:p>
          <a:p>
            <a:r>
              <a:rPr lang="en-US" dirty="0"/>
              <a:t>First step when involved parties do not know each other</a:t>
            </a:r>
          </a:p>
          <a:p>
            <a:r>
              <a:rPr lang="en-US" dirty="0"/>
              <a:t>When collaboration or forcing do not </a:t>
            </a:r>
            <a:r>
              <a:rPr lang="en-US" dirty="0" smtClean="0"/>
              <a:t>work</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17</a:t>
            </a:fld>
            <a:endParaRPr lang="en-US"/>
          </a:p>
        </p:txBody>
      </p:sp>
    </p:spTree>
    <p:extLst>
      <p:ext uri="{BB962C8B-B14F-4D97-AF65-F5344CB8AC3E}">
        <p14:creationId xmlns:p14="http://schemas.microsoft.com/office/powerpoint/2010/main" val="2326453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Compromising</a:t>
            </a:r>
            <a:endParaRPr lang="en-US" dirty="0"/>
          </a:p>
        </p:txBody>
      </p:sp>
      <p:sp>
        <p:nvSpPr>
          <p:cNvPr id="3" name="Text Placeholder 2"/>
          <p:cNvSpPr>
            <a:spLocks noGrp="1"/>
          </p:cNvSpPr>
          <p:nvPr>
            <p:ph type="body" sz="quarter" idx="13"/>
          </p:nvPr>
        </p:nvSpPr>
        <p:spPr/>
        <p:txBody>
          <a:bodyPr/>
          <a:lstStyle/>
          <a:p>
            <a:r>
              <a:rPr lang="en-US" dirty="0"/>
              <a:t>Give and </a:t>
            </a:r>
            <a:r>
              <a:rPr lang="en-US" dirty="0" smtClean="0"/>
              <a:t>Take</a:t>
            </a:r>
            <a:r>
              <a:rPr lang="en-US" dirty="0"/>
              <a:t>, </a:t>
            </a:r>
            <a:r>
              <a:rPr lang="en-US" dirty="0" smtClean="0"/>
              <a:t>Reconciling</a:t>
            </a:r>
            <a:endParaRPr lang="en-US" dirty="0"/>
          </a:p>
        </p:txBody>
      </p:sp>
      <p:sp>
        <p:nvSpPr>
          <p:cNvPr id="4" name="Text Placeholder 3"/>
          <p:cNvSpPr>
            <a:spLocks noGrp="1"/>
          </p:cNvSpPr>
          <p:nvPr>
            <p:ph type="body" idx="1"/>
          </p:nvPr>
        </p:nvSpPr>
        <p:spPr/>
        <p:txBody>
          <a:bodyPr/>
          <a:lstStyle/>
          <a:p>
            <a:r>
              <a:rPr lang="en-US" dirty="0" smtClean="0"/>
              <a:t>Advantages</a:t>
            </a:r>
            <a:endParaRPr lang="en-US" dirty="0"/>
          </a:p>
        </p:txBody>
      </p:sp>
      <p:sp>
        <p:nvSpPr>
          <p:cNvPr id="5" name="Content Placeholder 4"/>
          <p:cNvSpPr>
            <a:spLocks noGrp="1"/>
          </p:cNvSpPr>
          <p:nvPr>
            <p:ph sz="half" idx="2"/>
          </p:nvPr>
        </p:nvSpPr>
        <p:spPr/>
        <p:txBody>
          <a:bodyPr/>
          <a:lstStyle/>
          <a:p>
            <a:r>
              <a:rPr lang="en-US" dirty="0"/>
              <a:t>Faster issue resolution</a:t>
            </a:r>
          </a:p>
          <a:p>
            <a:r>
              <a:rPr lang="en-US" dirty="0"/>
              <a:t>Can provide a temporary solution while looking for a win-win solution</a:t>
            </a:r>
          </a:p>
          <a:p>
            <a:r>
              <a:rPr lang="en-US" dirty="0"/>
              <a:t>Lowers the level of tension and stress resulting from the </a:t>
            </a:r>
            <a:r>
              <a:rPr lang="en-US" dirty="0" smtClean="0"/>
              <a:t>conflict</a:t>
            </a:r>
            <a:endParaRPr lang="en-US" dirty="0"/>
          </a:p>
        </p:txBody>
      </p:sp>
      <p:sp>
        <p:nvSpPr>
          <p:cNvPr id="6" name="Text Placeholder 5"/>
          <p:cNvSpPr>
            <a:spLocks noGrp="1"/>
          </p:cNvSpPr>
          <p:nvPr>
            <p:ph type="body" sz="quarter" idx="3"/>
          </p:nvPr>
        </p:nvSpPr>
        <p:spPr/>
        <p:txBody>
          <a:bodyPr/>
          <a:lstStyle/>
          <a:p>
            <a:r>
              <a:rPr lang="en-US" dirty="0" smtClean="0"/>
              <a:t>Disadvantages</a:t>
            </a:r>
            <a:endParaRPr lang="en-US" dirty="0"/>
          </a:p>
        </p:txBody>
      </p:sp>
      <p:sp>
        <p:nvSpPr>
          <p:cNvPr id="7" name="Content Placeholder 6"/>
          <p:cNvSpPr>
            <a:spLocks noGrp="1"/>
          </p:cNvSpPr>
          <p:nvPr>
            <p:ph sz="quarter" idx="4"/>
          </p:nvPr>
        </p:nvSpPr>
        <p:spPr/>
        <p:txBody>
          <a:bodyPr/>
          <a:lstStyle/>
          <a:p>
            <a:r>
              <a:rPr lang="en-US" dirty="0"/>
              <a:t>May result in a situation when both parties are not satisfied with the outcome</a:t>
            </a:r>
          </a:p>
          <a:p>
            <a:r>
              <a:rPr lang="en-US" dirty="0"/>
              <a:t>Does not contribute to building trust in the long run</a:t>
            </a:r>
          </a:p>
          <a:p>
            <a:r>
              <a:rPr lang="en-US" dirty="0"/>
              <a:t>May require close monitoring and </a:t>
            </a:r>
            <a:r>
              <a:rPr lang="en-US" dirty="0" smtClean="0"/>
              <a:t>control</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18</a:t>
            </a:fld>
            <a:endParaRPr lang="en-US"/>
          </a:p>
        </p:txBody>
      </p:sp>
    </p:spTree>
    <p:extLst>
      <p:ext uri="{BB962C8B-B14F-4D97-AF65-F5344CB8AC3E}">
        <p14:creationId xmlns:p14="http://schemas.microsoft.com/office/powerpoint/2010/main" val="3544312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Smoothing</a:t>
            </a:r>
            <a:endParaRPr lang="en-US" dirty="0"/>
          </a:p>
        </p:txBody>
      </p:sp>
      <p:sp>
        <p:nvSpPr>
          <p:cNvPr id="3" name="Text Placeholder 2"/>
          <p:cNvSpPr>
            <a:spLocks noGrp="1"/>
          </p:cNvSpPr>
          <p:nvPr>
            <p:ph type="body" sz="quarter" idx="13"/>
          </p:nvPr>
        </p:nvSpPr>
        <p:spPr/>
        <p:txBody>
          <a:bodyPr/>
          <a:lstStyle/>
          <a:p>
            <a:r>
              <a:rPr lang="en-US" dirty="0" smtClean="0"/>
              <a:t>Accommodating, Obliging</a:t>
            </a:r>
            <a:endParaRPr lang="en-US" dirty="0"/>
          </a:p>
        </p:txBody>
      </p:sp>
      <p:sp>
        <p:nvSpPr>
          <p:cNvPr id="4" name="Text Placeholder 3"/>
          <p:cNvSpPr>
            <a:spLocks noGrp="1"/>
          </p:cNvSpPr>
          <p:nvPr>
            <p:ph type="body" idx="1"/>
          </p:nvPr>
        </p:nvSpPr>
        <p:spPr/>
        <p:txBody>
          <a:bodyPr/>
          <a:lstStyle/>
          <a:p>
            <a:r>
              <a:rPr lang="en-US" dirty="0" smtClean="0"/>
              <a:t>Description</a:t>
            </a:r>
            <a:endParaRPr lang="en-US" dirty="0"/>
          </a:p>
        </p:txBody>
      </p:sp>
      <p:sp>
        <p:nvSpPr>
          <p:cNvPr id="6" name="Text Placeholder 5"/>
          <p:cNvSpPr>
            <a:spLocks noGrp="1"/>
          </p:cNvSpPr>
          <p:nvPr>
            <p:ph type="body" sz="quarter" idx="3"/>
          </p:nvPr>
        </p:nvSpPr>
        <p:spPr/>
        <p:txBody>
          <a:bodyPr/>
          <a:lstStyle/>
          <a:p>
            <a:r>
              <a:rPr lang="en-US" dirty="0" smtClean="0"/>
              <a:t>When to Use</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19</a:t>
            </a:fld>
            <a:endParaRPr lang="en-US"/>
          </a:p>
        </p:txBody>
      </p:sp>
      <p:sp>
        <p:nvSpPr>
          <p:cNvPr id="10" name="Content Placeholder 3"/>
          <p:cNvSpPr>
            <a:spLocks noGrp="1"/>
          </p:cNvSpPr>
          <p:nvPr>
            <p:ph sz="half" idx="2"/>
          </p:nvPr>
        </p:nvSpPr>
        <p:spPr/>
        <p:txBody>
          <a:bodyPr/>
          <a:lstStyle/>
          <a:p>
            <a:r>
              <a:rPr lang="en-US" dirty="0" smtClean="0"/>
              <a:t>Areas of agreement are emphasized</a:t>
            </a:r>
          </a:p>
          <a:p>
            <a:r>
              <a:rPr lang="en-US" dirty="0" smtClean="0"/>
              <a:t>Areas of disagreement are downplayed</a:t>
            </a:r>
          </a:p>
        </p:txBody>
      </p:sp>
      <p:sp>
        <p:nvSpPr>
          <p:cNvPr id="11" name="Content Placeholder 5"/>
          <p:cNvSpPr>
            <a:spLocks noGrp="1"/>
          </p:cNvSpPr>
          <p:nvPr>
            <p:ph sz="quarter" idx="4"/>
          </p:nvPr>
        </p:nvSpPr>
        <p:spPr/>
        <p:txBody>
          <a:bodyPr/>
          <a:lstStyle/>
          <a:p>
            <a:r>
              <a:rPr lang="en-US" dirty="0" smtClean="0"/>
              <a:t>Important to provide a temporary relief or buy time</a:t>
            </a:r>
          </a:p>
          <a:p>
            <a:r>
              <a:rPr lang="en-US" dirty="0" smtClean="0"/>
              <a:t>Issue is not as important to you as it is to the other person</a:t>
            </a:r>
          </a:p>
          <a:p>
            <a:r>
              <a:rPr lang="en-US" dirty="0" smtClean="0"/>
              <a:t>You accept you are wrong</a:t>
            </a:r>
          </a:p>
          <a:p>
            <a:r>
              <a:rPr lang="en-US" dirty="0" smtClean="0"/>
              <a:t>You have no choice or when continued competition would be detrimental</a:t>
            </a:r>
            <a:endParaRPr lang="en-US"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441" y="3124200"/>
            <a:ext cx="5303520" cy="3524457"/>
          </a:xfrm>
          <a:prstGeom prst="rect">
            <a:avLst/>
          </a:prstGeom>
        </p:spPr>
      </p:pic>
    </p:spTree>
    <p:extLst>
      <p:ext uri="{BB962C8B-B14F-4D97-AF65-F5344CB8AC3E}">
        <p14:creationId xmlns:p14="http://schemas.microsoft.com/office/powerpoint/2010/main" val="390027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xit" presetSubtype="32" fill="hold" nodeType="clickEffect">
                                  <p:stCondLst>
                                    <p:cond delay="0"/>
                                  </p:stCondLst>
                                  <p:childTnLst>
                                    <p:anim calcmode="lin" valueType="num">
                                      <p:cBhvr>
                                        <p:cTn id="33" dur="500"/>
                                        <p:tgtEl>
                                          <p:spTgt spid="12"/>
                                        </p:tgtEl>
                                        <p:attrNameLst>
                                          <p:attrName>ppt_w</p:attrName>
                                        </p:attrNameLst>
                                      </p:cBhvr>
                                      <p:tavLst>
                                        <p:tav tm="0">
                                          <p:val>
                                            <p:strVal val="ppt_w"/>
                                          </p:val>
                                        </p:tav>
                                        <p:tav tm="100000">
                                          <p:val>
                                            <p:fltVal val="0"/>
                                          </p:val>
                                        </p:tav>
                                      </p:tavLst>
                                    </p:anim>
                                    <p:anim calcmode="lin" valueType="num">
                                      <p:cBhvr>
                                        <p:cTn id="34" dur="500"/>
                                        <p:tgtEl>
                                          <p:spTgt spid="12"/>
                                        </p:tgtEl>
                                        <p:attrNameLst>
                                          <p:attrName>ppt_h</p:attrName>
                                        </p:attrNameLst>
                                      </p:cBhvr>
                                      <p:tavLst>
                                        <p:tav tm="0">
                                          <p:val>
                                            <p:strVal val="ppt_h"/>
                                          </p:val>
                                        </p:tav>
                                        <p:tav tm="100000">
                                          <p:val>
                                            <p:fltVal val="0"/>
                                          </p:val>
                                        </p:tav>
                                      </p:tavLst>
                                    </p:anim>
                                    <p:animEffect transition="out" filter="fade">
                                      <p:cBhvr>
                                        <p:cTn id="35" dur="500"/>
                                        <p:tgtEl>
                                          <p:spTgt spid="12"/>
                                        </p:tgtEl>
                                      </p:cBhvr>
                                    </p:animEffect>
                                    <p:set>
                                      <p:cBhvr>
                                        <p:cTn id="36" dur="1" fill="hold">
                                          <p:stCondLst>
                                            <p:cond delay="499"/>
                                          </p:stCondLst>
                                        </p:cTn>
                                        <p:tgtEl>
                                          <p:spTgt spid="12"/>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is Chad Green?</a:t>
            </a:r>
            <a:endParaRPr lang="en-US" dirty="0"/>
          </a:p>
        </p:txBody>
      </p:sp>
      <p:sp>
        <p:nvSpPr>
          <p:cNvPr id="4" name="Text Placeholder 3"/>
          <p:cNvSpPr>
            <a:spLocks noGrp="1"/>
          </p:cNvSpPr>
          <p:nvPr>
            <p:ph type="body" sz="half" idx="2"/>
          </p:nvPr>
        </p:nvSpPr>
        <p:spPr>
          <a:xfrm>
            <a:off x="609441" y="1371600"/>
            <a:ext cx="5257800" cy="4724400"/>
          </a:xfrm>
        </p:spPr>
        <p:txBody>
          <a:bodyPr/>
          <a:lstStyle/>
          <a:p>
            <a:pPr marL="285750" indent="-285750">
              <a:buFont typeface="Arial" panose="020B0604020202020204" pitchFamily="34" charset="0"/>
              <a:buChar char="•"/>
            </a:pPr>
            <a:r>
              <a:rPr lang="en-US" dirty="0" smtClean="0"/>
              <a:t>Service Delivery Manager at Hewlett Packard Enterprise</a:t>
            </a:r>
          </a:p>
          <a:p>
            <a:pPr marL="742950" lvl="1" indent="-285750">
              <a:buFont typeface="Arial" panose="020B0604020202020204" pitchFamily="34" charset="0"/>
              <a:buChar char="•"/>
            </a:pPr>
            <a:r>
              <a:rPr lang="en-US" dirty="0" smtClean="0"/>
              <a:t>Previous Positions</a:t>
            </a:r>
          </a:p>
          <a:p>
            <a:pPr marL="1200150" lvl="2" indent="-285750">
              <a:buFont typeface="Arial" panose="020B0604020202020204" pitchFamily="34" charset="0"/>
              <a:buChar char="•"/>
            </a:pPr>
            <a:r>
              <a:rPr lang="en-US" dirty="0" smtClean="0"/>
              <a:t>Product Delivery Manager</a:t>
            </a:r>
          </a:p>
          <a:p>
            <a:pPr marL="1200150" lvl="2" indent="-285750">
              <a:buFont typeface="Arial" panose="020B0604020202020204" pitchFamily="34" charset="0"/>
              <a:buChar char="•"/>
            </a:pPr>
            <a:r>
              <a:rPr lang="en-US" dirty="0" smtClean="0"/>
              <a:t>Project Manager</a:t>
            </a:r>
          </a:p>
          <a:p>
            <a:pPr marL="1200150" lvl="2" indent="-285750">
              <a:buFont typeface="Arial" panose="020B0604020202020204" pitchFamily="34" charset="0"/>
              <a:buChar char="•"/>
            </a:pPr>
            <a:r>
              <a:rPr lang="en-US" dirty="0" smtClean="0"/>
              <a:t>.NET Solution Architect</a:t>
            </a:r>
          </a:p>
          <a:p>
            <a:pPr marL="1200150" lvl="2" indent="-285750">
              <a:buFont typeface="Arial" panose="020B0604020202020204" pitchFamily="34" charset="0"/>
              <a:buChar char="•"/>
            </a:pPr>
            <a:r>
              <a:rPr lang="en-US" dirty="0" smtClean="0"/>
              <a:t>Developer</a:t>
            </a:r>
          </a:p>
          <a:p>
            <a:pPr marL="285750" indent="-285750">
              <a:buFont typeface="Arial" panose="020B0604020202020204" pitchFamily="34" charset="0"/>
              <a:buChar char="•"/>
            </a:pPr>
            <a:r>
              <a:rPr lang="en-US" dirty="0" smtClean="0"/>
              <a:t>Community Involvement</a:t>
            </a:r>
          </a:p>
          <a:p>
            <a:pPr marL="742950" lvl="1" indent="-285750">
              <a:buFont typeface="Arial" panose="020B0604020202020204" pitchFamily="34" charset="0"/>
              <a:buChar char="•"/>
            </a:pPr>
            <a:r>
              <a:rPr lang="en-US" dirty="0" smtClean="0"/>
              <a:t>Code PaLOUsa Conference Chair</a:t>
            </a:r>
          </a:p>
          <a:p>
            <a:pPr marL="742950" lvl="1" indent="-285750">
              <a:buFont typeface="Arial" panose="020B0604020202020204" pitchFamily="34" charset="0"/>
              <a:buChar char="•"/>
            </a:pPr>
            <a:r>
              <a:rPr lang="en-US" dirty="0" smtClean="0"/>
              <a:t>Louisville .NET Meetup Organizer</a:t>
            </a:r>
          </a:p>
          <a:p>
            <a:pPr marL="285750" indent="-285750">
              <a:buFont typeface="Arial" panose="020B0604020202020204" pitchFamily="34" charset="0"/>
              <a:buChar char="•"/>
            </a:pPr>
            <a:r>
              <a:rPr lang="en-US" dirty="0" smtClean="0"/>
              <a:t>Contact Information</a:t>
            </a:r>
          </a:p>
          <a:p>
            <a:pPr marL="742950" lvl="1" indent="-285750">
              <a:buFont typeface="Arial" panose="020B0604020202020204" pitchFamily="34" charset="0"/>
              <a:buChar char="•"/>
            </a:pPr>
            <a:r>
              <a:rPr lang="en-US" dirty="0" smtClean="0"/>
              <a:t>Email: </a:t>
            </a:r>
            <a:r>
              <a:rPr lang="en-US" dirty="0" smtClean="0">
                <a:hlinkClick r:id="rId3"/>
              </a:rPr>
              <a:t>chadgreen@chadgreen.com</a:t>
            </a:r>
            <a:endParaRPr lang="en-US" dirty="0" smtClean="0"/>
          </a:p>
          <a:p>
            <a:pPr marL="742950" lvl="1" indent="-285750">
              <a:buFont typeface="Arial" panose="020B0604020202020204" pitchFamily="34" charset="0"/>
              <a:buChar char="•"/>
            </a:pPr>
            <a:r>
              <a:rPr lang="en-US" dirty="0" smtClean="0"/>
              <a:t>Blog: chadgreen.com</a:t>
            </a:r>
          </a:p>
          <a:p>
            <a:pPr marL="742950" lvl="1" indent="-285750">
              <a:buFont typeface="Arial" panose="020B0604020202020204" pitchFamily="34" charset="0"/>
              <a:buChar char="•"/>
            </a:pPr>
            <a:r>
              <a:rPr lang="en-US" dirty="0" smtClean="0"/>
              <a:t>Twitter: @</a:t>
            </a:r>
            <a:r>
              <a:rPr lang="en-US" dirty="0" err="1" smtClean="0"/>
              <a:t>ChadGreen</a:t>
            </a:r>
            <a:endParaRPr lang="en-US" dirty="0" smtClean="0"/>
          </a:p>
          <a:p>
            <a:pPr marL="742950" lvl="1" indent="-285750">
              <a:buFont typeface="Arial" panose="020B0604020202020204" pitchFamily="34" charset="0"/>
              <a:buChar char="•"/>
            </a:pPr>
            <a:r>
              <a:rPr lang="en-US" dirty="0" smtClean="0"/>
              <a:t>LinkedIn: </a:t>
            </a:r>
            <a:r>
              <a:rPr lang="en-US" dirty="0" err="1" smtClean="0"/>
              <a:t>ChadwickEGreen</a:t>
            </a:r>
            <a:endParaRPr lang="en-US" dirty="0"/>
          </a:p>
        </p:txBody>
      </p:sp>
      <p:sp>
        <p:nvSpPr>
          <p:cNvPr id="6" name="Slide Number Placeholder 5"/>
          <p:cNvSpPr>
            <a:spLocks noGrp="1"/>
          </p:cNvSpPr>
          <p:nvPr>
            <p:ph type="sldNum" sz="quarter" idx="12"/>
          </p:nvPr>
        </p:nvSpPr>
        <p:spPr/>
        <p:txBody>
          <a:bodyPr/>
          <a:lstStyle/>
          <a:p>
            <a:fld id="{B016F8AB-BCEA-4347-8BA6-BE776009BC89}" type="slidenum">
              <a:rPr lang="en-US" smtClean="0"/>
              <a:t>2</a:t>
            </a:fld>
            <a:endParaRPr lang="en-US"/>
          </a:p>
        </p:txBody>
      </p:sp>
      <p:pic>
        <p:nvPicPr>
          <p:cNvPr id="8" name="Picture Placeholder 7"/>
          <p:cNvPicPr>
            <a:picLocks noGrp="1" noChangeAspect="1"/>
          </p:cNvPicPr>
          <p:nvPr>
            <p:ph type="pic" idx="1"/>
          </p:nvPr>
        </p:nvPicPr>
        <p:blipFill>
          <a:blip r:embed="rId4">
            <a:extLst>
              <a:ext uri="{28A0092B-C50C-407E-A947-70E740481C1C}">
                <a14:useLocalDpi xmlns:a14="http://schemas.microsoft.com/office/drawing/2010/main" val="0"/>
              </a:ext>
            </a:extLst>
          </a:blip>
          <a:srcRect l="811" r="811"/>
          <a:stretch>
            <a:fillRect/>
          </a:stretch>
        </p:blipFill>
        <p:spPr/>
      </p:pic>
    </p:spTree>
    <p:extLst>
      <p:ext uri="{BB962C8B-B14F-4D97-AF65-F5344CB8AC3E}">
        <p14:creationId xmlns:p14="http://schemas.microsoft.com/office/powerpoint/2010/main" val="376736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Smoothing</a:t>
            </a:r>
            <a:endParaRPr lang="en-US" dirty="0"/>
          </a:p>
        </p:txBody>
      </p:sp>
      <p:sp>
        <p:nvSpPr>
          <p:cNvPr id="3" name="Text Placeholder 2"/>
          <p:cNvSpPr>
            <a:spLocks noGrp="1"/>
          </p:cNvSpPr>
          <p:nvPr>
            <p:ph type="body" sz="quarter" idx="13"/>
          </p:nvPr>
        </p:nvSpPr>
        <p:spPr/>
        <p:txBody>
          <a:bodyPr/>
          <a:lstStyle/>
          <a:p>
            <a:r>
              <a:rPr lang="en-US" dirty="0"/>
              <a:t>Accommodating, O</a:t>
            </a:r>
            <a:r>
              <a:rPr lang="en-US" dirty="0" smtClean="0"/>
              <a:t>bliging</a:t>
            </a:r>
            <a:endParaRPr lang="en-US" dirty="0"/>
          </a:p>
        </p:txBody>
      </p:sp>
      <p:sp>
        <p:nvSpPr>
          <p:cNvPr id="4" name="Text Placeholder 3"/>
          <p:cNvSpPr>
            <a:spLocks noGrp="1"/>
          </p:cNvSpPr>
          <p:nvPr>
            <p:ph type="body" idx="1"/>
          </p:nvPr>
        </p:nvSpPr>
        <p:spPr/>
        <p:txBody>
          <a:bodyPr/>
          <a:lstStyle/>
          <a:p>
            <a:r>
              <a:rPr lang="en-US" dirty="0" smtClean="0"/>
              <a:t>Advantages</a:t>
            </a:r>
            <a:endParaRPr lang="en-US" dirty="0"/>
          </a:p>
        </p:txBody>
      </p:sp>
      <p:sp>
        <p:nvSpPr>
          <p:cNvPr id="6" name="Text Placeholder 5"/>
          <p:cNvSpPr>
            <a:spLocks noGrp="1"/>
          </p:cNvSpPr>
          <p:nvPr>
            <p:ph type="body" sz="quarter" idx="3"/>
          </p:nvPr>
        </p:nvSpPr>
        <p:spPr/>
        <p:txBody>
          <a:bodyPr/>
          <a:lstStyle/>
          <a:p>
            <a:r>
              <a:rPr lang="en-US" dirty="0" smtClean="0"/>
              <a:t>Disadvantages</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20</a:t>
            </a:fld>
            <a:endParaRPr lang="en-US"/>
          </a:p>
        </p:txBody>
      </p:sp>
      <p:sp>
        <p:nvSpPr>
          <p:cNvPr id="9" name="Content Placeholder 3"/>
          <p:cNvSpPr>
            <a:spLocks noGrp="1"/>
          </p:cNvSpPr>
          <p:nvPr>
            <p:ph sz="half" idx="2"/>
          </p:nvPr>
        </p:nvSpPr>
        <p:spPr/>
        <p:txBody>
          <a:bodyPr/>
          <a:lstStyle/>
          <a:p>
            <a:r>
              <a:rPr lang="en-US" dirty="0" smtClean="0"/>
              <a:t>Helps to protect more important interests while give up on less important ones</a:t>
            </a:r>
          </a:p>
          <a:p>
            <a:r>
              <a:rPr lang="en-US" dirty="0" smtClean="0"/>
              <a:t>Gives an opportunity to reassess the situation from a different angle</a:t>
            </a:r>
            <a:endParaRPr lang="en-US" dirty="0"/>
          </a:p>
        </p:txBody>
      </p:sp>
      <p:sp>
        <p:nvSpPr>
          <p:cNvPr id="10" name="Content Placeholder 5"/>
          <p:cNvSpPr>
            <a:spLocks noGrp="1"/>
          </p:cNvSpPr>
          <p:nvPr>
            <p:ph sz="quarter" idx="4"/>
          </p:nvPr>
        </p:nvSpPr>
        <p:spPr/>
        <p:txBody>
          <a:bodyPr/>
          <a:lstStyle/>
          <a:p>
            <a:r>
              <a:rPr lang="en-US" dirty="0" smtClean="0"/>
              <a:t>Risk of being abused</a:t>
            </a:r>
          </a:p>
          <a:p>
            <a:r>
              <a:rPr lang="en-US" dirty="0" smtClean="0"/>
              <a:t>May negatively affect your confidence in your ability to respond to an aggressive opponent</a:t>
            </a:r>
          </a:p>
          <a:p>
            <a:r>
              <a:rPr lang="en-US" dirty="0" smtClean="0"/>
              <a:t>Makes it more difficult to transition to a win-win solution in the future</a:t>
            </a:r>
          </a:p>
          <a:p>
            <a:r>
              <a:rPr lang="en-US" dirty="0" smtClean="0"/>
              <a:t>Some of your supporters may not like your smoothing response and be turned off</a:t>
            </a:r>
            <a:endParaRPr lang="en-US" dirty="0"/>
          </a:p>
        </p:txBody>
      </p:sp>
    </p:spTree>
    <p:extLst>
      <p:ext uri="{BB962C8B-B14F-4D97-AF65-F5344CB8AC3E}">
        <p14:creationId xmlns:p14="http://schemas.microsoft.com/office/powerpoint/2010/main" val="4211148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Forcing</a:t>
            </a:r>
            <a:endParaRPr lang="en-US" dirty="0"/>
          </a:p>
        </p:txBody>
      </p:sp>
      <p:sp>
        <p:nvSpPr>
          <p:cNvPr id="3" name="Text Placeholder 2"/>
          <p:cNvSpPr>
            <a:spLocks noGrp="1"/>
          </p:cNvSpPr>
          <p:nvPr>
            <p:ph type="body" sz="quarter" idx="13"/>
          </p:nvPr>
        </p:nvSpPr>
        <p:spPr/>
        <p:txBody>
          <a:bodyPr/>
          <a:lstStyle/>
          <a:p>
            <a:r>
              <a:rPr lang="en-US" dirty="0" smtClean="0"/>
              <a:t>Directing, Competing, Controlling, Dominating</a:t>
            </a:r>
            <a:endParaRPr lang="en-US" dirty="0"/>
          </a:p>
        </p:txBody>
      </p:sp>
      <p:sp>
        <p:nvSpPr>
          <p:cNvPr id="4" name="Text Placeholder 3"/>
          <p:cNvSpPr>
            <a:spLocks noGrp="1"/>
          </p:cNvSpPr>
          <p:nvPr>
            <p:ph type="body" idx="1"/>
          </p:nvPr>
        </p:nvSpPr>
        <p:spPr/>
        <p:txBody>
          <a:bodyPr/>
          <a:lstStyle/>
          <a:p>
            <a:r>
              <a:rPr lang="en-US" dirty="0" smtClean="0"/>
              <a:t>Description</a:t>
            </a:r>
            <a:endParaRPr lang="en-US" dirty="0"/>
          </a:p>
        </p:txBody>
      </p:sp>
      <p:sp>
        <p:nvSpPr>
          <p:cNvPr id="5" name="Content Placeholder 4"/>
          <p:cNvSpPr>
            <a:spLocks noGrp="1"/>
          </p:cNvSpPr>
          <p:nvPr>
            <p:ph sz="half" idx="2"/>
          </p:nvPr>
        </p:nvSpPr>
        <p:spPr/>
        <p:txBody>
          <a:bodyPr/>
          <a:lstStyle/>
          <a:p>
            <a:r>
              <a:rPr lang="en-US" dirty="0" smtClean="0"/>
              <a:t>Involves pushing one viewpoint at the expense of another</a:t>
            </a:r>
          </a:p>
          <a:p>
            <a:r>
              <a:rPr lang="en-US" dirty="0" smtClean="0"/>
              <a:t>Generates a win-lose situation</a:t>
            </a:r>
          </a:p>
          <a:p>
            <a:r>
              <a:rPr lang="en-US" dirty="0" smtClean="0"/>
              <a:t>Assertiveness is the hallmark of this approach</a:t>
            </a:r>
          </a:p>
          <a:p>
            <a:r>
              <a:rPr lang="en-US" dirty="0" smtClean="0"/>
              <a:t>Addresses the conflict head-on</a:t>
            </a:r>
            <a:endParaRPr lang="en-US" dirty="0"/>
          </a:p>
        </p:txBody>
      </p:sp>
      <p:sp>
        <p:nvSpPr>
          <p:cNvPr id="6" name="Text Placeholder 5"/>
          <p:cNvSpPr>
            <a:spLocks noGrp="1"/>
          </p:cNvSpPr>
          <p:nvPr>
            <p:ph type="body" sz="quarter" idx="3"/>
          </p:nvPr>
        </p:nvSpPr>
        <p:spPr/>
        <p:txBody>
          <a:bodyPr/>
          <a:lstStyle/>
          <a:p>
            <a:r>
              <a:rPr lang="en-US" dirty="0" smtClean="0"/>
              <a:t>When to Use</a:t>
            </a:r>
            <a:endParaRPr lang="en-US" dirty="0"/>
          </a:p>
        </p:txBody>
      </p:sp>
      <p:sp>
        <p:nvSpPr>
          <p:cNvPr id="7" name="Content Placeholder 6"/>
          <p:cNvSpPr>
            <a:spLocks noGrp="1"/>
          </p:cNvSpPr>
          <p:nvPr>
            <p:ph sz="quarter" idx="4"/>
          </p:nvPr>
        </p:nvSpPr>
        <p:spPr/>
        <p:txBody>
          <a:bodyPr/>
          <a:lstStyle/>
          <a:p>
            <a:r>
              <a:rPr lang="en-US" dirty="0" smtClean="0"/>
              <a:t>All other, less forceful methods, do not work or are ineffective</a:t>
            </a:r>
          </a:p>
          <a:p>
            <a:r>
              <a:rPr lang="en-US" dirty="0" smtClean="0"/>
              <a:t>Need to stand up for your own rights, resist aggression and pressure</a:t>
            </a:r>
          </a:p>
          <a:p>
            <a:r>
              <a:rPr lang="en-US" dirty="0" smtClean="0"/>
              <a:t>Quick resolution is required and using force if justified</a:t>
            </a:r>
          </a:p>
          <a:p>
            <a:r>
              <a:rPr lang="en-US" dirty="0" smtClean="0"/>
              <a:t>As a last resort to resolve a long-lasting conflict</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21</a:t>
            </a:fld>
            <a:endParaRPr lang="en-US"/>
          </a:p>
        </p:txBody>
      </p:sp>
    </p:spTree>
    <p:extLst>
      <p:ext uri="{BB962C8B-B14F-4D97-AF65-F5344CB8AC3E}">
        <p14:creationId xmlns:p14="http://schemas.microsoft.com/office/powerpoint/2010/main" val="1748336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Forcing</a:t>
            </a:r>
            <a:endParaRPr lang="en-US" dirty="0"/>
          </a:p>
        </p:txBody>
      </p:sp>
      <p:sp>
        <p:nvSpPr>
          <p:cNvPr id="3" name="Text Placeholder 2"/>
          <p:cNvSpPr>
            <a:spLocks noGrp="1"/>
          </p:cNvSpPr>
          <p:nvPr>
            <p:ph type="body" sz="quarter" idx="13"/>
          </p:nvPr>
        </p:nvSpPr>
        <p:spPr/>
        <p:txBody>
          <a:bodyPr/>
          <a:lstStyle/>
          <a:p>
            <a:r>
              <a:rPr lang="en-US" dirty="0" smtClean="0"/>
              <a:t>Directing, Competing</a:t>
            </a:r>
            <a:r>
              <a:rPr lang="en-US" dirty="0"/>
              <a:t>, Controlling, Dominating</a:t>
            </a:r>
          </a:p>
        </p:txBody>
      </p:sp>
      <p:sp>
        <p:nvSpPr>
          <p:cNvPr id="4" name="Text Placeholder 3"/>
          <p:cNvSpPr>
            <a:spLocks noGrp="1"/>
          </p:cNvSpPr>
          <p:nvPr>
            <p:ph type="body" idx="1"/>
          </p:nvPr>
        </p:nvSpPr>
        <p:spPr/>
        <p:txBody>
          <a:bodyPr/>
          <a:lstStyle/>
          <a:p>
            <a:r>
              <a:rPr lang="en-US" dirty="0" smtClean="0"/>
              <a:t>Advantages</a:t>
            </a:r>
            <a:endParaRPr lang="en-US" dirty="0"/>
          </a:p>
        </p:txBody>
      </p:sp>
      <p:sp>
        <p:nvSpPr>
          <p:cNvPr id="5" name="Content Placeholder 4"/>
          <p:cNvSpPr>
            <a:spLocks noGrp="1"/>
          </p:cNvSpPr>
          <p:nvPr>
            <p:ph sz="half" idx="2"/>
          </p:nvPr>
        </p:nvSpPr>
        <p:spPr/>
        <p:txBody>
          <a:bodyPr/>
          <a:lstStyle/>
          <a:p>
            <a:r>
              <a:rPr lang="en-US" dirty="0" smtClean="0"/>
              <a:t>May provide a quick resolution</a:t>
            </a:r>
          </a:p>
          <a:p>
            <a:r>
              <a:rPr lang="en-US" dirty="0" smtClean="0"/>
              <a:t>Increases self-esteem and draws respect</a:t>
            </a:r>
            <a:endParaRPr lang="en-US" dirty="0"/>
          </a:p>
        </p:txBody>
      </p:sp>
      <p:sp>
        <p:nvSpPr>
          <p:cNvPr id="6" name="Text Placeholder 5"/>
          <p:cNvSpPr>
            <a:spLocks noGrp="1"/>
          </p:cNvSpPr>
          <p:nvPr>
            <p:ph type="body" sz="quarter" idx="3"/>
          </p:nvPr>
        </p:nvSpPr>
        <p:spPr/>
        <p:txBody>
          <a:bodyPr/>
          <a:lstStyle/>
          <a:p>
            <a:r>
              <a:rPr lang="en-US" dirty="0" smtClean="0"/>
              <a:t>Disadvantages</a:t>
            </a:r>
            <a:endParaRPr lang="en-US" dirty="0"/>
          </a:p>
        </p:txBody>
      </p:sp>
      <p:sp>
        <p:nvSpPr>
          <p:cNvPr id="7" name="Content Placeholder 6"/>
          <p:cNvSpPr>
            <a:spLocks noGrp="1"/>
          </p:cNvSpPr>
          <p:nvPr>
            <p:ph sz="quarter" idx="4"/>
          </p:nvPr>
        </p:nvSpPr>
        <p:spPr/>
        <p:txBody>
          <a:bodyPr/>
          <a:lstStyle/>
          <a:p>
            <a:r>
              <a:rPr lang="en-US" dirty="0" smtClean="0"/>
              <a:t>May negatively affect relationship in the long run</a:t>
            </a:r>
          </a:p>
          <a:p>
            <a:r>
              <a:rPr lang="en-US" dirty="0" smtClean="0"/>
              <a:t>May cause opponent to react in the same way</a:t>
            </a:r>
          </a:p>
          <a:p>
            <a:r>
              <a:rPr lang="en-US" dirty="0" smtClean="0"/>
              <a:t>May require a lot of energy and may be exhausting</a:t>
            </a:r>
          </a:p>
          <a:p>
            <a:r>
              <a:rPr lang="en-US" dirty="0"/>
              <a:t>Cannot take advantage of strong sides of the other side’s </a:t>
            </a:r>
            <a:r>
              <a:rPr lang="en-US" dirty="0" smtClean="0"/>
              <a:t>position</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22</a:t>
            </a:fld>
            <a:endParaRPr lang="en-US"/>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1" y="2895599"/>
            <a:ext cx="2733380" cy="3767415"/>
          </a:xfrm>
          <a:prstGeom prst="rect">
            <a:avLst/>
          </a:prstGeom>
        </p:spPr>
      </p:pic>
    </p:spTree>
    <p:extLst>
      <p:ext uri="{BB962C8B-B14F-4D97-AF65-F5344CB8AC3E}">
        <p14:creationId xmlns:p14="http://schemas.microsoft.com/office/powerpoint/2010/main" val="2407944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P spid="7"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Withdrawal</a:t>
            </a:r>
            <a:endParaRPr lang="en-US" dirty="0"/>
          </a:p>
        </p:txBody>
      </p:sp>
      <p:sp>
        <p:nvSpPr>
          <p:cNvPr id="3" name="Text Placeholder 2"/>
          <p:cNvSpPr>
            <a:spLocks noGrp="1"/>
          </p:cNvSpPr>
          <p:nvPr>
            <p:ph type="body" sz="quarter" idx="13"/>
          </p:nvPr>
        </p:nvSpPr>
        <p:spPr/>
        <p:txBody>
          <a:bodyPr/>
          <a:lstStyle/>
          <a:p>
            <a:r>
              <a:rPr lang="en-US" dirty="0" smtClean="0"/>
              <a:t>Avoidance</a:t>
            </a:r>
            <a:endParaRPr lang="en-US" dirty="0"/>
          </a:p>
        </p:txBody>
      </p:sp>
      <p:sp>
        <p:nvSpPr>
          <p:cNvPr id="4" name="Text Placeholder 3"/>
          <p:cNvSpPr>
            <a:spLocks noGrp="1"/>
          </p:cNvSpPr>
          <p:nvPr>
            <p:ph type="body" idx="1"/>
          </p:nvPr>
        </p:nvSpPr>
        <p:spPr/>
        <p:txBody>
          <a:bodyPr/>
          <a:lstStyle/>
          <a:p>
            <a:r>
              <a:rPr lang="en-US" dirty="0" smtClean="0"/>
              <a:t>Description</a:t>
            </a:r>
            <a:endParaRPr lang="en-US" dirty="0"/>
          </a:p>
        </p:txBody>
      </p:sp>
      <p:sp>
        <p:nvSpPr>
          <p:cNvPr id="5" name="Content Placeholder 4"/>
          <p:cNvSpPr>
            <a:spLocks noGrp="1"/>
          </p:cNvSpPr>
          <p:nvPr>
            <p:ph sz="half" idx="2"/>
          </p:nvPr>
        </p:nvSpPr>
        <p:spPr/>
        <p:txBody>
          <a:bodyPr/>
          <a:lstStyle/>
          <a:p>
            <a:r>
              <a:rPr lang="en-US" dirty="0" smtClean="0"/>
              <a:t>Retreat or postpone a decision on a problem</a:t>
            </a:r>
          </a:p>
          <a:p>
            <a:r>
              <a:rPr lang="en-US" dirty="0" smtClean="0"/>
              <a:t>Usually not the best choice for resolving conflict</a:t>
            </a:r>
          </a:p>
          <a:p>
            <a:r>
              <a:rPr lang="en-US" dirty="0" smtClean="0"/>
              <a:t>Not giving up – sidestepping or postponing</a:t>
            </a:r>
            <a:endParaRPr lang="en-US" dirty="0"/>
          </a:p>
        </p:txBody>
      </p:sp>
      <p:sp>
        <p:nvSpPr>
          <p:cNvPr id="6" name="Text Placeholder 5"/>
          <p:cNvSpPr>
            <a:spLocks noGrp="1"/>
          </p:cNvSpPr>
          <p:nvPr>
            <p:ph type="body" sz="quarter" idx="3"/>
          </p:nvPr>
        </p:nvSpPr>
        <p:spPr/>
        <p:txBody>
          <a:bodyPr/>
          <a:lstStyle/>
          <a:p>
            <a:r>
              <a:rPr lang="en-US" dirty="0" smtClean="0"/>
              <a:t>When to Use</a:t>
            </a:r>
            <a:endParaRPr lang="en-US" dirty="0"/>
          </a:p>
        </p:txBody>
      </p:sp>
      <p:sp>
        <p:nvSpPr>
          <p:cNvPr id="7" name="Content Placeholder 6"/>
          <p:cNvSpPr>
            <a:spLocks noGrp="1"/>
          </p:cNvSpPr>
          <p:nvPr>
            <p:ph sz="quarter" idx="4"/>
          </p:nvPr>
        </p:nvSpPr>
        <p:spPr/>
        <p:txBody>
          <a:bodyPr/>
          <a:lstStyle/>
          <a:p>
            <a:r>
              <a:rPr lang="en-US" dirty="0" smtClean="0"/>
              <a:t>Issue is trivial and not worth the effort</a:t>
            </a:r>
          </a:p>
          <a:p>
            <a:r>
              <a:rPr lang="en-US" dirty="0" smtClean="0"/>
              <a:t>More important issues are pressing</a:t>
            </a:r>
          </a:p>
          <a:p>
            <a:r>
              <a:rPr lang="en-US" dirty="0" smtClean="0"/>
              <a:t>Postponing the response is beneficial to you</a:t>
            </a:r>
          </a:p>
          <a:p>
            <a:r>
              <a:rPr lang="en-US" dirty="0" smtClean="0"/>
              <a:t>No change of getting your concerns met</a:t>
            </a:r>
          </a:p>
          <a:p>
            <a:r>
              <a:rPr lang="en-US" dirty="0" smtClean="0"/>
              <a:t>You would have to deal with hostility</a:t>
            </a:r>
          </a:p>
          <a:p>
            <a:r>
              <a:rPr lang="en-US" dirty="0" smtClean="0"/>
              <a:t>Unable to handle the conflict</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23</a:t>
            </a:fld>
            <a:endParaRPr lang="en-US"/>
          </a:p>
        </p:txBody>
      </p:sp>
    </p:spTree>
    <p:extLst>
      <p:ext uri="{BB962C8B-B14F-4D97-AF65-F5344CB8AC3E}">
        <p14:creationId xmlns:p14="http://schemas.microsoft.com/office/powerpoint/2010/main" val="2143071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P spid="7"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Withdrawal</a:t>
            </a:r>
            <a:endParaRPr lang="en-US" dirty="0"/>
          </a:p>
        </p:txBody>
      </p:sp>
      <p:sp>
        <p:nvSpPr>
          <p:cNvPr id="3" name="Text Placeholder 2"/>
          <p:cNvSpPr>
            <a:spLocks noGrp="1"/>
          </p:cNvSpPr>
          <p:nvPr>
            <p:ph type="body" sz="quarter" idx="13"/>
          </p:nvPr>
        </p:nvSpPr>
        <p:spPr/>
        <p:txBody>
          <a:bodyPr/>
          <a:lstStyle/>
          <a:p>
            <a:r>
              <a:rPr lang="en-US" dirty="0" smtClean="0"/>
              <a:t>Avoidance</a:t>
            </a:r>
            <a:endParaRPr lang="en-US" dirty="0"/>
          </a:p>
        </p:txBody>
      </p:sp>
      <p:sp>
        <p:nvSpPr>
          <p:cNvPr id="4" name="Text Placeholder 3"/>
          <p:cNvSpPr>
            <a:spLocks noGrp="1"/>
          </p:cNvSpPr>
          <p:nvPr>
            <p:ph type="body" idx="1"/>
          </p:nvPr>
        </p:nvSpPr>
        <p:spPr/>
        <p:txBody>
          <a:bodyPr/>
          <a:lstStyle/>
          <a:p>
            <a:r>
              <a:rPr lang="en-US" dirty="0" smtClean="0"/>
              <a:t>Advantages</a:t>
            </a:r>
            <a:endParaRPr lang="en-US" dirty="0"/>
          </a:p>
        </p:txBody>
      </p:sp>
      <p:sp>
        <p:nvSpPr>
          <p:cNvPr id="5" name="Content Placeholder 4"/>
          <p:cNvSpPr>
            <a:spLocks noGrp="1"/>
          </p:cNvSpPr>
          <p:nvPr>
            <p:ph sz="half" idx="2"/>
          </p:nvPr>
        </p:nvSpPr>
        <p:spPr/>
        <p:txBody>
          <a:bodyPr/>
          <a:lstStyle/>
          <a:p>
            <a:r>
              <a:rPr lang="en-US" dirty="0" smtClean="0"/>
              <a:t>You may chose to withdraw and postpone your response until you are in a more favorable circumstance</a:t>
            </a:r>
          </a:p>
          <a:p>
            <a:r>
              <a:rPr lang="en-US" dirty="0" smtClean="0"/>
              <a:t>Low stress approach when conflict is short</a:t>
            </a:r>
          </a:p>
          <a:p>
            <a:r>
              <a:rPr lang="en-US" dirty="0" smtClean="0"/>
              <a:t>Gives the ability/time to focus on more important or more urgent issues</a:t>
            </a:r>
          </a:p>
          <a:p>
            <a:r>
              <a:rPr lang="en-US" dirty="0" smtClean="0"/>
              <a:t>Give you time to be better prepared</a:t>
            </a:r>
            <a:endParaRPr lang="en-US" dirty="0"/>
          </a:p>
        </p:txBody>
      </p:sp>
      <p:sp>
        <p:nvSpPr>
          <p:cNvPr id="6" name="Text Placeholder 5"/>
          <p:cNvSpPr>
            <a:spLocks noGrp="1"/>
          </p:cNvSpPr>
          <p:nvPr>
            <p:ph type="body" sz="quarter" idx="3"/>
          </p:nvPr>
        </p:nvSpPr>
        <p:spPr/>
        <p:txBody>
          <a:bodyPr/>
          <a:lstStyle/>
          <a:p>
            <a:r>
              <a:rPr lang="en-US" dirty="0" smtClean="0"/>
              <a:t>Disadvantages</a:t>
            </a:r>
            <a:endParaRPr lang="en-US" dirty="0"/>
          </a:p>
        </p:txBody>
      </p:sp>
      <p:sp>
        <p:nvSpPr>
          <p:cNvPr id="7" name="Content Placeholder 6"/>
          <p:cNvSpPr>
            <a:spLocks noGrp="1"/>
          </p:cNvSpPr>
          <p:nvPr>
            <p:ph sz="quarter" idx="4"/>
          </p:nvPr>
        </p:nvSpPr>
        <p:spPr/>
        <p:txBody>
          <a:bodyPr/>
          <a:lstStyle/>
          <a:p>
            <a:r>
              <a:rPr lang="en-US" dirty="0" smtClean="0"/>
              <a:t>May lead to weakening or losing your position</a:t>
            </a:r>
          </a:p>
          <a:p>
            <a:r>
              <a:rPr lang="en-US" dirty="0" smtClean="0"/>
              <a:t>Not acting may be interpreted as an agreement</a:t>
            </a:r>
          </a:p>
          <a:p>
            <a:r>
              <a:rPr lang="en-US" dirty="0" smtClean="0"/>
              <a:t>May negatively affect your relationship with a party that expects your action</a:t>
            </a:r>
            <a:endParaRPr lang="en-US" dirty="0"/>
          </a:p>
        </p:txBody>
      </p:sp>
      <p:sp>
        <p:nvSpPr>
          <p:cNvPr id="8" name="Slide Number Placeholder 7"/>
          <p:cNvSpPr>
            <a:spLocks noGrp="1"/>
          </p:cNvSpPr>
          <p:nvPr>
            <p:ph type="sldNum" sz="quarter" idx="12"/>
          </p:nvPr>
        </p:nvSpPr>
        <p:spPr/>
        <p:txBody>
          <a:bodyPr/>
          <a:lstStyle/>
          <a:p>
            <a:fld id="{B016F8AB-BCEA-4347-8BA6-BE776009BC89}" type="slidenum">
              <a:rPr lang="en-US" smtClean="0"/>
              <a:t>24</a:t>
            </a:fld>
            <a:endParaRPr lang="en-US"/>
          </a:p>
        </p:txBody>
      </p:sp>
    </p:spTree>
    <p:extLst>
      <p:ext uri="{BB962C8B-B14F-4D97-AF65-F5344CB8AC3E}">
        <p14:creationId xmlns:p14="http://schemas.microsoft.com/office/powerpoint/2010/main" val="3304968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P spid="7"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Group Dynamics</a:t>
            </a:r>
            <a:endParaRPr lang="en-US" dirty="0"/>
          </a:p>
        </p:txBody>
      </p:sp>
      <p:sp>
        <p:nvSpPr>
          <p:cNvPr id="3" name="Text Placeholder 2"/>
          <p:cNvSpPr>
            <a:spLocks noGrp="1"/>
          </p:cNvSpPr>
          <p:nvPr>
            <p:ph type="body" idx="1"/>
          </p:nvPr>
        </p:nvSpPr>
        <p:spPr/>
        <p:txBody>
          <a:bodyPr/>
          <a:lstStyle/>
          <a:p>
            <a:r>
              <a:rPr lang="en-US" dirty="0" smtClean="0"/>
              <a:t>Transactional Analysis</a:t>
            </a:r>
            <a:endParaRPr lang="en-US" dirty="0"/>
          </a:p>
        </p:txBody>
      </p:sp>
      <p:sp>
        <p:nvSpPr>
          <p:cNvPr id="4" name="Slide Number Placeholder 3"/>
          <p:cNvSpPr>
            <a:spLocks noGrp="1"/>
          </p:cNvSpPr>
          <p:nvPr>
            <p:ph type="sldNum" sz="quarter" idx="12"/>
          </p:nvPr>
        </p:nvSpPr>
        <p:spPr/>
        <p:txBody>
          <a:bodyPr/>
          <a:lstStyle/>
          <a:p>
            <a:fld id="{B016F8AB-BCEA-4347-8BA6-BE776009BC89}" type="slidenum">
              <a:rPr lang="en-US" smtClean="0"/>
              <a:t>25</a:t>
            </a:fld>
            <a:endParaRPr lang="en-US"/>
          </a:p>
        </p:txBody>
      </p:sp>
    </p:spTree>
    <p:extLst>
      <p:ext uri="{BB962C8B-B14F-4D97-AF65-F5344CB8AC3E}">
        <p14:creationId xmlns:p14="http://schemas.microsoft.com/office/powerpoint/2010/main" val="1710865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Karpman</a:t>
            </a:r>
            <a:r>
              <a:rPr lang="en-US" dirty="0" smtClean="0"/>
              <a:t> Drama Triangle</a:t>
            </a:r>
            <a:endParaRPr lang="en-US" dirty="0"/>
          </a:p>
        </p:txBody>
      </p:sp>
      <p:sp>
        <p:nvSpPr>
          <p:cNvPr id="3" name="Content Placeholder 2"/>
          <p:cNvSpPr>
            <a:spLocks noGrp="1"/>
          </p:cNvSpPr>
          <p:nvPr>
            <p:ph sz="half" idx="1"/>
          </p:nvPr>
        </p:nvSpPr>
        <p:spPr/>
        <p:txBody>
          <a:bodyPr/>
          <a:lstStyle/>
          <a:p>
            <a:r>
              <a:rPr lang="en-US" dirty="0" smtClean="0"/>
              <a:t>Conflict has predictable pattern known as the </a:t>
            </a:r>
            <a:r>
              <a:rPr lang="en-US" dirty="0" err="1" smtClean="0"/>
              <a:t>Karpman</a:t>
            </a:r>
            <a:r>
              <a:rPr lang="en-US" dirty="0" smtClean="0"/>
              <a:t> Drama Triangle</a:t>
            </a:r>
          </a:p>
          <a:p>
            <a:r>
              <a:rPr lang="en-US" dirty="0" smtClean="0"/>
              <a:t>Models the connection between personal responsibility and the power in conflicts, and destructive and shifting roles people play</a:t>
            </a:r>
          </a:p>
          <a:p>
            <a:r>
              <a:rPr lang="en-US" dirty="0" smtClean="0"/>
              <a:t>3 Roles</a:t>
            </a:r>
          </a:p>
          <a:p>
            <a:pPr lvl="1"/>
            <a:r>
              <a:rPr lang="en-US" dirty="0" smtClean="0"/>
              <a:t>Persecutor</a:t>
            </a:r>
          </a:p>
          <a:p>
            <a:pPr lvl="1"/>
            <a:r>
              <a:rPr lang="en-US" dirty="0" smtClean="0"/>
              <a:t>Rescuer</a:t>
            </a:r>
          </a:p>
          <a:p>
            <a:pPr lvl="1"/>
            <a:r>
              <a:rPr lang="en-US" dirty="0" smtClean="0"/>
              <a:t>Victim</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26</a:t>
            </a:fld>
            <a:endParaRPr lang="en-US"/>
          </a:p>
        </p:txBody>
      </p:sp>
      <p:pic>
        <p:nvPicPr>
          <p:cNvPr id="10" name="Content Placeholder 9"/>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75388" y="2103129"/>
            <a:ext cx="5303837" cy="3413742"/>
          </a:xfrm>
        </p:spPr>
      </p:pic>
    </p:spTree>
    <p:extLst>
      <p:ext uri="{BB962C8B-B14F-4D97-AF65-F5344CB8AC3E}">
        <p14:creationId xmlns:p14="http://schemas.microsoft.com/office/powerpoint/2010/main" val="385667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Karpman</a:t>
            </a:r>
            <a:r>
              <a:rPr lang="en-US" dirty="0" smtClean="0"/>
              <a:t> Drama Triangle</a:t>
            </a:r>
            <a:endParaRPr lang="en-US" dirty="0"/>
          </a:p>
        </p:txBody>
      </p:sp>
      <p:sp>
        <p:nvSpPr>
          <p:cNvPr id="4" name="Text Placeholder 3"/>
          <p:cNvSpPr>
            <a:spLocks noGrp="1"/>
          </p:cNvSpPr>
          <p:nvPr>
            <p:ph type="body" sz="half" idx="2"/>
          </p:nvPr>
        </p:nvSpPr>
        <p:spPr>
          <a:xfrm>
            <a:off x="609440" y="5486400"/>
            <a:ext cx="3429000" cy="609600"/>
          </a:xfrm>
        </p:spPr>
        <p:txBody>
          <a:bodyPr/>
          <a:lstStyle/>
          <a:p>
            <a:pPr algn="ctr"/>
            <a:r>
              <a:rPr lang="en-US" sz="3200" b="1" dirty="0" smtClean="0"/>
              <a:t>Persecutor</a:t>
            </a:r>
            <a:endParaRPr lang="en-US" sz="3200" b="1" dirty="0"/>
          </a:p>
        </p:txBody>
      </p:sp>
      <p:sp>
        <p:nvSpPr>
          <p:cNvPr id="6" name="Text Placeholder 5"/>
          <p:cNvSpPr>
            <a:spLocks noGrp="1"/>
          </p:cNvSpPr>
          <p:nvPr>
            <p:ph type="body" sz="half" idx="14"/>
          </p:nvPr>
        </p:nvSpPr>
        <p:spPr>
          <a:xfrm>
            <a:off x="4381500" y="5486400"/>
            <a:ext cx="3429000" cy="609600"/>
          </a:xfrm>
        </p:spPr>
        <p:txBody>
          <a:bodyPr/>
          <a:lstStyle/>
          <a:p>
            <a:pPr algn="ctr"/>
            <a:r>
              <a:rPr lang="en-US" sz="3200" b="1" dirty="0" smtClean="0"/>
              <a:t>Rescuer</a:t>
            </a:r>
            <a:endParaRPr lang="en-US" sz="3200" b="1" dirty="0"/>
          </a:p>
        </p:txBody>
      </p:sp>
      <p:pic>
        <p:nvPicPr>
          <p:cNvPr id="16" name="Picture Placeholder 15"/>
          <p:cNvPicPr>
            <a:picLocks noGrp="1" noChangeAspect="1"/>
          </p:cNvPicPr>
          <p:nvPr>
            <p:ph type="pic" idx="15"/>
          </p:nvPr>
        </p:nvPicPr>
        <p:blipFill rotWithShape="1">
          <a:blip r:embed="rId3">
            <a:extLst>
              <a:ext uri="{28A0092B-C50C-407E-A947-70E740481C1C}">
                <a14:useLocalDpi xmlns:a14="http://schemas.microsoft.com/office/drawing/2010/main" val="0"/>
              </a:ext>
            </a:extLst>
          </a:blip>
          <a:srcRect t="-1541" b="15062"/>
          <a:stretch/>
        </p:blipFill>
        <p:spPr>
          <a:xfrm>
            <a:off x="8150225" y="1524000"/>
            <a:ext cx="3429000" cy="3810000"/>
          </a:xfrm>
        </p:spPr>
      </p:pic>
      <p:sp>
        <p:nvSpPr>
          <p:cNvPr id="8" name="Text Placeholder 7"/>
          <p:cNvSpPr>
            <a:spLocks noGrp="1"/>
          </p:cNvSpPr>
          <p:nvPr>
            <p:ph type="body" sz="half" idx="16"/>
          </p:nvPr>
        </p:nvSpPr>
        <p:spPr>
          <a:xfrm>
            <a:off x="8150384" y="5486400"/>
            <a:ext cx="3429000" cy="609600"/>
          </a:xfrm>
        </p:spPr>
        <p:txBody>
          <a:bodyPr/>
          <a:lstStyle/>
          <a:p>
            <a:pPr algn="ctr"/>
            <a:r>
              <a:rPr lang="en-US" sz="3200" b="1" dirty="0" smtClean="0"/>
              <a:t>Victim</a:t>
            </a:r>
            <a:endParaRPr lang="en-US" b="1" dirty="0"/>
          </a:p>
        </p:txBody>
      </p:sp>
      <p:sp>
        <p:nvSpPr>
          <p:cNvPr id="9" name="Slide Number Placeholder 8"/>
          <p:cNvSpPr>
            <a:spLocks noGrp="1"/>
          </p:cNvSpPr>
          <p:nvPr>
            <p:ph type="sldNum" sz="quarter" idx="12"/>
          </p:nvPr>
        </p:nvSpPr>
        <p:spPr/>
        <p:txBody>
          <a:bodyPr/>
          <a:lstStyle/>
          <a:p>
            <a:fld id="{B016F8AB-BCEA-4347-8BA6-BE776009BC89}" type="slidenum">
              <a:rPr lang="en-US" smtClean="0"/>
              <a:t>27</a:t>
            </a:fld>
            <a:endParaRPr lang="en-US"/>
          </a:p>
        </p:txBody>
      </p:sp>
      <p:pic>
        <p:nvPicPr>
          <p:cNvPr id="14" name="Picture Placeholder 13"/>
          <p:cNvPicPr>
            <a:picLocks noGrp="1" noChangeAspect="1"/>
          </p:cNvPicPr>
          <p:nvPr>
            <p:ph type="pic" idx="13"/>
          </p:nvPr>
        </p:nvPicPr>
        <p:blipFill rotWithShape="1">
          <a:blip r:embed="rId4">
            <a:extLst>
              <a:ext uri="{28A0092B-C50C-407E-A947-70E740481C1C}">
                <a14:useLocalDpi xmlns:a14="http://schemas.microsoft.com/office/drawing/2010/main" val="0"/>
              </a:ext>
            </a:extLst>
          </a:blip>
          <a:srcRect l="-8784" t="1169" r="7432" b="25731"/>
          <a:stretch/>
        </p:blipFill>
        <p:spPr>
          <a:xfrm>
            <a:off x="4389120" y="1463040"/>
            <a:ext cx="3429000" cy="3810000"/>
          </a:xfrm>
        </p:spPr>
      </p:pic>
      <p:pic>
        <p:nvPicPr>
          <p:cNvPr id="15" name="Picture Placeholder 14"/>
          <p:cNvPicPr>
            <a:picLocks noGrp="1" noChangeAspect="1"/>
          </p:cNvPicPr>
          <p:nvPr>
            <p:ph type="pic" idx="1"/>
          </p:nvPr>
        </p:nvPicPr>
        <p:blipFill>
          <a:blip r:embed="rId5">
            <a:extLst>
              <a:ext uri="{28A0092B-C50C-407E-A947-70E740481C1C}">
                <a14:useLocalDpi xmlns:a14="http://schemas.microsoft.com/office/drawing/2010/main" val="0"/>
              </a:ext>
            </a:extLst>
          </a:blip>
          <a:srcRect t="3896" b="3896"/>
          <a:stretch>
            <a:fillRect/>
          </a:stretch>
        </p:blipFill>
        <p:spPr>
          <a:xfrm>
            <a:off x="608013" y="1524000"/>
            <a:ext cx="3429000" cy="3810000"/>
          </a:xfrm>
        </p:spPr>
      </p:pic>
    </p:spTree>
    <p:extLst>
      <p:ext uri="{BB962C8B-B14F-4D97-AF65-F5344CB8AC3E}">
        <p14:creationId xmlns:p14="http://schemas.microsoft.com/office/powerpoint/2010/main" val="2467842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bg/>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bg/>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6" grpId="0" uiExpand="1" build="p" animBg="1"/>
      <p:bldP spid="8" grpId="0" uiExpand="1" build="p"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Managing Conflict</a:t>
            </a:r>
            <a:endParaRPr lang="en-US" dirty="0"/>
          </a:p>
        </p:txBody>
      </p:sp>
      <p:sp>
        <p:nvSpPr>
          <p:cNvPr id="3" name="Text Placeholder 2"/>
          <p:cNvSpPr>
            <a:spLocks noGrp="1"/>
          </p:cNvSpPr>
          <p:nvPr>
            <p:ph type="body" idx="1"/>
          </p:nvPr>
        </p:nvSpPr>
        <p:spPr>
          <a:xfrm>
            <a:off x="989013" y="1600885"/>
            <a:ext cx="9450387" cy="533400"/>
          </a:xfrm>
        </p:spPr>
        <p:txBody>
          <a:bodyPr/>
          <a:lstStyle/>
          <a:p>
            <a:r>
              <a:rPr lang="en-US" dirty="0" smtClean="0"/>
              <a:t>10 Tips to Make you a Conflict Resolution Superstar</a:t>
            </a:r>
            <a:endParaRPr lang="en-US" dirty="0"/>
          </a:p>
        </p:txBody>
      </p:sp>
      <p:sp>
        <p:nvSpPr>
          <p:cNvPr id="4" name="Slide Number Placeholder 3"/>
          <p:cNvSpPr>
            <a:spLocks noGrp="1"/>
          </p:cNvSpPr>
          <p:nvPr>
            <p:ph type="sldNum" sz="quarter" idx="12"/>
          </p:nvPr>
        </p:nvSpPr>
        <p:spPr/>
        <p:txBody>
          <a:bodyPr/>
          <a:lstStyle/>
          <a:p>
            <a:fld id="{B016F8AB-BCEA-4347-8BA6-BE776009BC89}" type="slidenum">
              <a:rPr lang="en-US" smtClean="0"/>
              <a:t>28</a:t>
            </a:fld>
            <a:endParaRPr lang="en-US"/>
          </a:p>
        </p:txBody>
      </p:sp>
    </p:spTree>
    <p:extLst>
      <p:ext uri="{BB962C8B-B14F-4D97-AF65-F5344CB8AC3E}">
        <p14:creationId xmlns:p14="http://schemas.microsoft.com/office/powerpoint/2010/main" val="2955399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endParaRPr lang="en-US" dirty="0"/>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75388" y="2059734"/>
            <a:ext cx="5303837" cy="3500532"/>
          </a:xfrm>
        </p:spPr>
      </p:pic>
      <p:sp>
        <p:nvSpPr>
          <p:cNvPr id="5" name="Slide Number Placeholder 4"/>
          <p:cNvSpPr>
            <a:spLocks noGrp="1"/>
          </p:cNvSpPr>
          <p:nvPr>
            <p:ph type="sldNum" sz="quarter" idx="12"/>
          </p:nvPr>
        </p:nvSpPr>
        <p:spPr/>
        <p:txBody>
          <a:bodyPr/>
          <a:lstStyle/>
          <a:p>
            <a:fld id="{B016F8AB-BCEA-4347-8BA6-BE776009BC89}" type="slidenum">
              <a:rPr lang="en-US" smtClean="0"/>
              <a:t>29</a:t>
            </a:fld>
            <a:endParaRPr lang="en-US"/>
          </a:p>
        </p:txBody>
      </p:sp>
    </p:spTree>
    <p:extLst>
      <p:ext uri="{BB962C8B-B14F-4D97-AF65-F5344CB8AC3E}">
        <p14:creationId xmlns:p14="http://schemas.microsoft.com/office/powerpoint/2010/main" val="117727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grpId="0" nodeType="withEffect">
                                  <p:stCondLst>
                                    <p:cond delay="0"/>
                                  </p:stCondLst>
                                  <p:iterate type="lt">
                                    <p:tmPct val="4000"/>
                                  </p:iterate>
                                  <p:childTnLst>
                                    <p:set>
                                      <p:cBhvr override="childStyle">
                                        <p:cTn id="6" dur="500" fill="hold"/>
                                        <p:tgtEl>
                                          <p:spTgt spid="3">
                                            <p:txEl>
                                              <p:pRg st="0" end="0"/>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Who is Chad Green</a:t>
            </a:r>
          </a:p>
          <a:p>
            <a:r>
              <a:rPr lang="en-US" dirty="0" smtClean="0"/>
              <a:t>Setting the Stage</a:t>
            </a:r>
          </a:p>
          <a:p>
            <a:r>
              <a:rPr lang="en-US" dirty="0" smtClean="0"/>
              <a:t>Approaches to Conflict Resolution</a:t>
            </a:r>
          </a:p>
          <a:p>
            <a:r>
              <a:rPr lang="en-US" dirty="0" smtClean="0"/>
              <a:t>Understanding Group Dynamics</a:t>
            </a:r>
          </a:p>
          <a:p>
            <a:r>
              <a:rPr lang="en-US" dirty="0" smtClean="0"/>
              <a:t>Managing Conflict</a:t>
            </a:r>
          </a:p>
          <a:p>
            <a:r>
              <a:rPr lang="en-US" dirty="0" smtClean="0"/>
              <a:t>Conclusion</a:t>
            </a:r>
            <a:endParaRPr lang="en-US" dirty="0"/>
          </a:p>
        </p:txBody>
      </p:sp>
      <p:sp>
        <p:nvSpPr>
          <p:cNvPr id="4" name="Slide Number Placeholder 3"/>
          <p:cNvSpPr>
            <a:spLocks noGrp="1"/>
          </p:cNvSpPr>
          <p:nvPr>
            <p:ph type="sldNum" sz="quarter" idx="12"/>
          </p:nvPr>
        </p:nvSpPr>
        <p:spPr/>
        <p:txBody>
          <a:bodyPr/>
          <a:lstStyle/>
          <a:p>
            <a:fld id="{B016F8AB-BCEA-4347-8BA6-BE776009BC89}" type="slidenum">
              <a:rPr lang="en-US" smtClean="0"/>
              <a:pPr/>
              <a:t>3</a:t>
            </a:fld>
            <a:endParaRPr lang="en-US"/>
          </a:p>
        </p:txBody>
      </p:sp>
    </p:spTree>
    <p:extLst>
      <p:ext uri="{BB962C8B-B14F-4D97-AF65-F5344CB8AC3E}">
        <p14:creationId xmlns:p14="http://schemas.microsoft.com/office/powerpoint/2010/main" val="275090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p>
          <a:p>
            <a:pPr marL="342900" indent="-342900">
              <a:buFont typeface="+mj-lt"/>
              <a:buAutoNum type="arabicPeriod"/>
            </a:pPr>
            <a:r>
              <a:rPr lang="en-US" dirty="0" smtClean="0"/>
              <a:t>Maintain a positive outlook</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30</a:t>
            </a:fld>
            <a:endParaRPr lang="en-US"/>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46056" y="2466975"/>
            <a:ext cx="4762500" cy="2686050"/>
          </a:xfrm>
        </p:spPr>
      </p:pic>
    </p:spTree>
    <p:extLst>
      <p:ext uri="{BB962C8B-B14F-4D97-AF65-F5344CB8AC3E}">
        <p14:creationId xmlns:p14="http://schemas.microsoft.com/office/powerpoint/2010/main" val="3454200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
                                            <p:txEl>
                                              <p:pRg st="1" end="1"/>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p>
          <a:p>
            <a:pPr marL="342900" indent="-342900">
              <a:buFont typeface="+mj-lt"/>
              <a:buAutoNum type="arabicPeriod"/>
            </a:pPr>
            <a:r>
              <a:rPr lang="en-US" dirty="0" smtClean="0"/>
              <a:t>Maintain a positive outlook</a:t>
            </a:r>
          </a:p>
          <a:p>
            <a:pPr marL="342900" indent="-342900">
              <a:buFont typeface="+mj-lt"/>
              <a:buAutoNum type="arabicPeriod"/>
            </a:pPr>
            <a:r>
              <a:rPr lang="en-US" dirty="0" smtClean="0"/>
              <a:t>Practice active listening</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31</a:t>
            </a:fld>
            <a:endParaRPr lang="en-US"/>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75388" y="2044580"/>
            <a:ext cx="5303837" cy="3530840"/>
          </a:xfrm>
        </p:spPr>
      </p:pic>
    </p:spTree>
    <p:extLst>
      <p:ext uri="{BB962C8B-B14F-4D97-AF65-F5344CB8AC3E}">
        <p14:creationId xmlns:p14="http://schemas.microsoft.com/office/powerpoint/2010/main" val="2226431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
                                            <p:txEl>
                                              <p:pRg st="2" end="2"/>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p>
          <a:p>
            <a:pPr marL="342900" indent="-342900">
              <a:buFont typeface="+mj-lt"/>
              <a:buAutoNum type="arabicPeriod"/>
            </a:pPr>
            <a:r>
              <a:rPr lang="en-US" dirty="0" smtClean="0"/>
              <a:t>Maintain a positive outlook</a:t>
            </a:r>
          </a:p>
          <a:p>
            <a:pPr marL="342900" indent="-342900">
              <a:buFont typeface="+mj-lt"/>
              <a:buAutoNum type="arabicPeriod"/>
            </a:pPr>
            <a:r>
              <a:rPr lang="en-US" dirty="0" smtClean="0"/>
              <a:t>Practice active listening</a:t>
            </a:r>
          </a:p>
          <a:p>
            <a:pPr marL="342900" indent="-342900">
              <a:buFont typeface="+mj-lt"/>
              <a:buAutoNum type="arabicPeriod"/>
            </a:pPr>
            <a:r>
              <a:rPr lang="en-US" dirty="0" smtClean="0"/>
              <a:t>Consider your role in the conflict</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32</a:t>
            </a:fld>
            <a:endParaRPr lang="en-US"/>
          </a:p>
        </p:txBody>
      </p:sp>
      <p:pic>
        <p:nvPicPr>
          <p:cNvPr id="10" name="Content Placeholder 9"/>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275388" y="2019070"/>
            <a:ext cx="5303837" cy="3581860"/>
          </a:xfrm>
        </p:spPr>
      </p:pic>
    </p:spTree>
    <p:extLst>
      <p:ext uri="{BB962C8B-B14F-4D97-AF65-F5344CB8AC3E}">
        <p14:creationId xmlns:p14="http://schemas.microsoft.com/office/powerpoint/2010/main" val="18738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
                                            <p:txEl>
                                              <p:pRg st="3" end="3"/>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p>
          <a:p>
            <a:pPr marL="342900" indent="-342900">
              <a:buFont typeface="+mj-lt"/>
              <a:buAutoNum type="arabicPeriod"/>
            </a:pPr>
            <a:r>
              <a:rPr lang="en-US" dirty="0" smtClean="0"/>
              <a:t>Maintain a positive outlook</a:t>
            </a:r>
          </a:p>
          <a:p>
            <a:pPr marL="342900" indent="-342900">
              <a:buFont typeface="+mj-lt"/>
              <a:buAutoNum type="arabicPeriod"/>
            </a:pPr>
            <a:r>
              <a:rPr lang="en-US" dirty="0" smtClean="0"/>
              <a:t>Practice active listening</a:t>
            </a:r>
          </a:p>
          <a:p>
            <a:pPr marL="342900" indent="-342900">
              <a:buFont typeface="+mj-lt"/>
              <a:buAutoNum type="arabicPeriod"/>
            </a:pPr>
            <a:r>
              <a:rPr lang="en-US" dirty="0" smtClean="0"/>
              <a:t>Consider your role in the conflict</a:t>
            </a:r>
          </a:p>
          <a:p>
            <a:pPr marL="342900" indent="-342900">
              <a:buFont typeface="+mj-lt"/>
              <a:buAutoNum type="arabicPeriod"/>
            </a:pPr>
            <a:r>
              <a:rPr lang="en-US" dirty="0" smtClean="0"/>
              <a:t>Organize a staff meeting</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33</a:t>
            </a:fld>
            <a:endParaRPr lang="en-US"/>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75388" y="2042054"/>
            <a:ext cx="5303837" cy="3535891"/>
          </a:xfrm>
        </p:spPr>
      </p:pic>
    </p:spTree>
    <p:extLst>
      <p:ext uri="{BB962C8B-B14F-4D97-AF65-F5344CB8AC3E}">
        <p14:creationId xmlns:p14="http://schemas.microsoft.com/office/powerpoint/2010/main" val="2798870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
                                            <p:txEl>
                                              <p:pRg st="4" end="4"/>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p>
          <a:p>
            <a:pPr marL="342900" indent="-342900">
              <a:buFont typeface="+mj-lt"/>
              <a:buAutoNum type="arabicPeriod"/>
            </a:pPr>
            <a:r>
              <a:rPr lang="en-US" dirty="0" smtClean="0"/>
              <a:t>Maintain a positive outlook</a:t>
            </a:r>
          </a:p>
          <a:p>
            <a:pPr marL="342900" indent="-342900">
              <a:buFont typeface="+mj-lt"/>
              <a:buAutoNum type="arabicPeriod"/>
            </a:pPr>
            <a:r>
              <a:rPr lang="en-US" dirty="0" smtClean="0"/>
              <a:t>Practice active listening</a:t>
            </a:r>
          </a:p>
          <a:p>
            <a:pPr marL="342900" indent="-342900">
              <a:buFont typeface="+mj-lt"/>
              <a:buAutoNum type="arabicPeriod"/>
            </a:pPr>
            <a:r>
              <a:rPr lang="en-US" dirty="0" smtClean="0"/>
              <a:t>Consider your role in the conflict</a:t>
            </a:r>
          </a:p>
          <a:p>
            <a:pPr marL="342900" indent="-342900">
              <a:buFont typeface="+mj-lt"/>
              <a:buAutoNum type="arabicPeriod"/>
            </a:pPr>
            <a:r>
              <a:rPr lang="en-US" dirty="0" smtClean="0"/>
              <a:t>Organize a staff meeting</a:t>
            </a:r>
          </a:p>
          <a:p>
            <a:pPr marL="342900" indent="-342900">
              <a:buFont typeface="+mj-lt"/>
              <a:buAutoNum type="arabicPeriod"/>
            </a:pPr>
            <a:r>
              <a:rPr lang="en-US" dirty="0" smtClean="0"/>
              <a:t>Seek first to understand</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34</a:t>
            </a:fld>
            <a:endParaRPr lang="en-US"/>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75388" y="1984596"/>
            <a:ext cx="5303837" cy="3650807"/>
          </a:xfrm>
        </p:spPr>
      </p:pic>
    </p:spTree>
    <p:extLst>
      <p:ext uri="{BB962C8B-B14F-4D97-AF65-F5344CB8AC3E}">
        <p14:creationId xmlns:p14="http://schemas.microsoft.com/office/powerpoint/2010/main" val="418335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
                                            <p:txEl>
                                              <p:pRg st="5" end="5"/>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p>
          <a:p>
            <a:pPr marL="342900" indent="-342900">
              <a:buFont typeface="+mj-lt"/>
              <a:buAutoNum type="arabicPeriod"/>
            </a:pPr>
            <a:r>
              <a:rPr lang="en-US" dirty="0" smtClean="0"/>
              <a:t>Maintain a positive outlook</a:t>
            </a:r>
          </a:p>
          <a:p>
            <a:pPr marL="342900" indent="-342900">
              <a:buFont typeface="+mj-lt"/>
              <a:buAutoNum type="arabicPeriod"/>
            </a:pPr>
            <a:r>
              <a:rPr lang="en-US" dirty="0" smtClean="0"/>
              <a:t>Practice active listening</a:t>
            </a:r>
          </a:p>
          <a:p>
            <a:pPr marL="342900" indent="-342900">
              <a:buFont typeface="+mj-lt"/>
              <a:buAutoNum type="arabicPeriod"/>
            </a:pPr>
            <a:r>
              <a:rPr lang="en-US" dirty="0" smtClean="0"/>
              <a:t>Consider your role in the conflict</a:t>
            </a:r>
          </a:p>
          <a:p>
            <a:pPr marL="342900" indent="-342900">
              <a:buFont typeface="+mj-lt"/>
              <a:buAutoNum type="arabicPeriod"/>
            </a:pPr>
            <a:r>
              <a:rPr lang="en-US" dirty="0" smtClean="0"/>
              <a:t>Organize a staff meeting</a:t>
            </a:r>
          </a:p>
          <a:p>
            <a:pPr marL="342900" indent="-342900">
              <a:buFont typeface="+mj-lt"/>
              <a:buAutoNum type="arabicPeriod"/>
            </a:pPr>
            <a:r>
              <a:rPr lang="en-US" dirty="0" smtClean="0"/>
              <a:t>Seek first to understand</a:t>
            </a:r>
          </a:p>
          <a:p>
            <a:pPr marL="342900" indent="-342900">
              <a:buFont typeface="+mj-lt"/>
              <a:buAutoNum type="arabicPeriod"/>
            </a:pPr>
            <a:r>
              <a:rPr lang="en-US" dirty="0" smtClean="0"/>
              <a:t>Alert human resources</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35</a:t>
            </a:fld>
            <a:endParaRPr lang="en-US"/>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41306" y="1524000"/>
            <a:ext cx="4572000" cy="4572000"/>
          </a:xfrm>
        </p:spPr>
      </p:pic>
    </p:spTree>
    <p:extLst>
      <p:ext uri="{BB962C8B-B14F-4D97-AF65-F5344CB8AC3E}">
        <p14:creationId xmlns:p14="http://schemas.microsoft.com/office/powerpoint/2010/main" val="2825658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
                                            <p:txEl>
                                              <p:pRg st="6" end="6"/>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p>
          <a:p>
            <a:pPr marL="342900" indent="-342900">
              <a:buFont typeface="+mj-lt"/>
              <a:buAutoNum type="arabicPeriod"/>
            </a:pPr>
            <a:r>
              <a:rPr lang="en-US" dirty="0" smtClean="0"/>
              <a:t>Maintain a positive outlook</a:t>
            </a:r>
          </a:p>
          <a:p>
            <a:pPr marL="342900" indent="-342900">
              <a:buFont typeface="+mj-lt"/>
              <a:buAutoNum type="arabicPeriod"/>
            </a:pPr>
            <a:r>
              <a:rPr lang="en-US" dirty="0" smtClean="0"/>
              <a:t>Practice active listening</a:t>
            </a:r>
          </a:p>
          <a:p>
            <a:pPr marL="342900" indent="-342900">
              <a:buFont typeface="+mj-lt"/>
              <a:buAutoNum type="arabicPeriod"/>
            </a:pPr>
            <a:r>
              <a:rPr lang="en-US" dirty="0" smtClean="0"/>
              <a:t>Consider your role in the conflict</a:t>
            </a:r>
          </a:p>
          <a:p>
            <a:pPr marL="342900" indent="-342900">
              <a:buFont typeface="+mj-lt"/>
              <a:buAutoNum type="arabicPeriod"/>
            </a:pPr>
            <a:r>
              <a:rPr lang="en-US" dirty="0" smtClean="0"/>
              <a:t>Organize a staff meeting</a:t>
            </a:r>
          </a:p>
          <a:p>
            <a:pPr marL="342900" indent="-342900">
              <a:buFont typeface="+mj-lt"/>
              <a:buAutoNum type="arabicPeriod"/>
            </a:pPr>
            <a:r>
              <a:rPr lang="en-US" dirty="0" smtClean="0"/>
              <a:t>Seek first to understand</a:t>
            </a:r>
          </a:p>
          <a:p>
            <a:pPr marL="342900" indent="-342900">
              <a:buFont typeface="+mj-lt"/>
              <a:buAutoNum type="arabicPeriod"/>
            </a:pPr>
            <a:r>
              <a:rPr lang="en-US" dirty="0" smtClean="0"/>
              <a:t>Alert human resources</a:t>
            </a:r>
          </a:p>
          <a:p>
            <a:pPr marL="342900" indent="-342900">
              <a:buFont typeface="+mj-lt"/>
              <a:buAutoNum type="arabicPeriod"/>
            </a:pPr>
            <a:r>
              <a:rPr lang="en-US" dirty="0" smtClean="0"/>
              <a:t>Find a mediator</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36</a:t>
            </a:fld>
            <a:endParaRPr lang="en-US"/>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727031" y="2571750"/>
            <a:ext cx="4400550" cy="2476500"/>
          </a:xfrm>
        </p:spPr>
      </p:pic>
    </p:spTree>
    <p:extLst>
      <p:ext uri="{BB962C8B-B14F-4D97-AF65-F5344CB8AC3E}">
        <p14:creationId xmlns:p14="http://schemas.microsoft.com/office/powerpoint/2010/main" val="1888784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
                                            <p:txEl>
                                              <p:pRg st="7" end="7"/>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p>
          <a:p>
            <a:pPr marL="342900" indent="-342900">
              <a:buFont typeface="+mj-lt"/>
              <a:buAutoNum type="arabicPeriod"/>
            </a:pPr>
            <a:r>
              <a:rPr lang="en-US" dirty="0" smtClean="0"/>
              <a:t>Maintain a positive outlook</a:t>
            </a:r>
          </a:p>
          <a:p>
            <a:pPr marL="342900" indent="-342900">
              <a:buFont typeface="+mj-lt"/>
              <a:buAutoNum type="arabicPeriod"/>
            </a:pPr>
            <a:r>
              <a:rPr lang="en-US" dirty="0" smtClean="0"/>
              <a:t>Practice active listening</a:t>
            </a:r>
          </a:p>
          <a:p>
            <a:pPr marL="342900" indent="-342900">
              <a:buFont typeface="+mj-lt"/>
              <a:buAutoNum type="arabicPeriod"/>
            </a:pPr>
            <a:r>
              <a:rPr lang="en-US" dirty="0" smtClean="0"/>
              <a:t>Consider your role in the conflict</a:t>
            </a:r>
          </a:p>
          <a:p>
            <a:pPr marL="342900" indent="-342900">
              <a:buFont typeface="+mj-lt"/>
              <a:buAutoNum type="arabicPeriod"/>
            </a:pPr>
            <a:r>
              <a:rPr lang="en-US" dirty="0" smtClean="0"/>
              <a:t>Organize a staff meeting</a:t>
            </a:r>
          </a:p>
          <a:p>
            <a:pPr marL="342900" indent="-342900">
              <a:buFont typeface="+mj-lt"/>
              <a:buAutoNum type="arabicPeriod"/>
            </a:pPr>
            <a:r>
              <a:rPr lang="en-US" dirty="0" smtClean="0"/>
              <a:t>Seek first to understand</a:t>
            </a:r>
          </a:p>
          <a:p>
            <a:pPr marL="342900" indent="-342900">
              <a:buFont typeface="+mj-lt"/>
              <a:buAutoNum type="arabicPeriod"/>
            </a:pPr>
            <a:r>
              <a:rPr lang="en-US" dirty="0" smtClean="0"/>
              <a:t>Alert human resources</a:t>
            </a:r>
          </a:p>
          <a:p>
            <a:pPr marL="342900" indent="-342900">
              <a:buFont typeface="+mj-lt"/>
              <a:buAutoNum type="arabicPeriod"/>
            </a:pPr>
            <a:r>
              <a:rPr lang="en-US" dirty="0"/>
              <a:t>Find a mediator</a:t>
            </a:r>
          </a:p>
          <a:p>
            <a:pPr marL="342900" indent="-342900">
              <a:buFont typeface="+mj-lt"/>
              <a:buAutoNum type="arabicPeriod"/>
            </a:pPr>
            <a:r>
              <a:rPr lang="en-US" dirty="0" smtClean="0"/>
              <a:t>Be introspective</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37</a:t>
            </a:fld>
            <a:endParaRPr lang="en-US"/>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53200" y="2230924"/>
            <a:ext cx="4495800" cy="3346012"/>
          </a:xfrm>
        </p:spPr>
      </p:pic>
    </p:spTree>
    <p:extLst>
      <p:ext uri="{BB962C8B-B14F-4D97-AF65-F5344CB8AC3E}">
        <p14:creationId xmlns:p14="http://schemas.microsoft.com/office/powerpoint/2010/main" val="2374624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
                                            <p:txEl>
                                              <p:pRg st="8" end="8"/>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 Tips to Make You a Conflict Resolution Superstar</a:t>
            </a:r>
            <a:endParaRPr lang="en-US" dirty="0"/>
          </a:p>
        </p:txBody>
      </p:sp>
      <p:sp>
        <p:nvSpPr>
          <p:cNvPr id="3" name="Content Placeholder 2"/>
          <p:cNvSpPr>
            <a:spLocks noGrp="1"/>
          </p:cNvSpPr>
          <p:nvPr>
            <p:ph sz="half" idx="1"/>
          </p:nvPr>
        </p:nvSpPr>
        <p:spPr/>
        <p:txBody>
          <a:bodyPr/>
          <a:lstStyle/>
          <a:p>
            <a:pPr marL="342900" indent="-342900">
              <a:buFont typeface="+mj-lt"/>
              <a:buAutoNum type="arabicPeriod"/>
            </a:pPr>
            <a:r>
              <a:rPr lang="en-US" dirty="0" smtClean="0"/>
              <a:t>Tackle the issue after both parties have calmed down</a:t>
            </a:r>
          </a:p>
          <a:p>
            <a:pPr marL="342900" indent="-342900">
              <a:buFont typeface="+mj-lt"/>
              <a:buAutoNum type="arabicPeriod"/>
            </a:pPr>
            <a:r>
              <a:rPr lang="en-US" dirty="0" smtClean="0"/>
              <a:t>Maintain a positive outlook</a:t>
            </a:r>
          </a:p>
          <a:p>
            <a:pPr marL="342900" indent="-342900">
              <a:buFont typeface="+mj-lt"/>
              <a:buAutoNum type="arabicPeriod"/>
            </a:pPr>
            <a:r>
              <a:rPr lang="en-US" dirty="0" smtClean="0"/>
              <a:t>Practice active listening</a:t>
            </a:r>
          </a:p>
          <a:p>
            <a:pPr marL="342900" indent="-342900">
              <a:buFont typeface="+mj-lt"/>
              <a:buAutoNum type="arabicPeriod"/>
            </a:pPr>
            <a:r>
              <a:rPr lang="en-US" dirty="0" smtClean="0"/>
              <a:t>Consider your role in the conflict</a:t>
            </a:r>
          </a:p>
          <a:p>
            <a:pPr marL="342900" indent="-342900">
              <a:buFont typeface="+mj-lt"/>
              <a:buAutoNum type="arabicPeriod"/>
            </a:pPr>
            <a:r>
              <a:rPr lang="en-US" dirty="0" smtClean="0"/>
              <a:t>Organize a staff meeting</a:t>
            </a:r>
          </a:p>
          <a:p>
            <a:pPr marL="342900" indent="-342900">
              <a:buFont typeface="+mj-lt"/>
              <a:buAutoNum type="arabicPeriod"/>
            </a:pPr>
            <a:r>
              <a:rPr lang="en-US" dirty="0" smtClean="0"/>
              <a:t>Seek first to understand</a:t>
            </a:r>
          </a:p>
          <a:p>
            <a:pPr marL="342900" indent="-342900">
              <a:buFont typeface="+mj-lt"/>
              <a:buAutoNum type="arabicPeriod"/>
            </a:pPr>
            <a:r>
              <a:rPr lang="en-US" dirty="0" smtClean="0"/>
              <a:t>Alert human resources</a:t>
            </a:r>
          </a:p>
          <a:p>
            <a:pPr marL="342900" indent="-342900">
              <a:buFont typeface="+mj-lt"/>
              <a:buAutoNum type="arabicPeriod"/>
            </a:pPr>
            <a:r>
              <a:rPr lang="en-US" dirty="0"/>
              <a:t>Find a mediator</a:t>
            </a:r>
          </a:p>
          <a:p>
            <a:pPr marL="342900" indent="-342900">
              <a:buFont typeface="+mj-lt"/>
              <a:buAutoNum type="arabicPeriod"/>
            </a:pPr>
            <a:r>
              <a:rPr lang="en-US" dirty="0" smtClean="0"/>
              <a:t>Be introspective</a:t>
            </a:r>
          </a:p>
          <a:p>
            <a:pPr marL="342900" indent="-342900">
              <a:buFont typeface="+mj-lt"/>
              <a:buAutoNum type="arabicPeriod"/>
            </a:pPr>
            <a:r>
              <a:rPr lang="en-US" dirty="0" smtClean="0"/>
              <a:t>Expect Conflict</a:t>
            </a:r>
            <a:endParaRPr lang="en-US" dirty="0"/>
          </a:p>
        </p:txBody>
      </p:sp>
      <p:sp>
        <p:nvSpPr>
          <p:cNvPr id="5" name="Slide Number Placeholder 4"/>
          <p:cNvSpPr>
            <a:spLocks noGrp="1"/>
          </p:cNvSpPr>
          <p:nvPr>
            <p:ph type="sldNum" sz="quarter" idx="12"/>
          </p:nvPr>
        </p:nvSpPr>
        <p:spPr/>
        <p:txBody>
          <a:bodyPr/>
          <a:lstStyle/>
          <a:p>
            <a:fld id="{B016F8AB-BCEA-4347-8BA6-BE776009BC89}" type="slidenum">
              <a:rPr lang="en-US" smtClean="0"/>
              <a:t>38</a:t>
            </a:fld>
            <a:endParaRPr lang="en-US"/>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75388" y="1632480"/>
            <a:ext cx="5303837" cy="4355039"/>
          </a:xfrm>
        </p:spPr>
      </p:pic>
    </p:spTree>
    <p:extLst>
      <p:ext uri="{BB962C8B-B14F-4D97-AF65-F5344CB8AC3E}">
        <p14:creationId xmlns:p14="http://schemas.microsoft.com/office/powerpoint/2010/main" val="2638272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
                                            <p:txEl>
                                              <p:pRg st="9" end="9"/>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B016F8AB-BCEA-4347-8BA6-BE776009BC89}" type="slidenum">
              <a:rPr lang="en-US" smtClean="0"/>
              <a:t>39</a:t>
            </a:fld>
            <a:endParaRPr lang="en-US"/>
          </a:p>
        </p:txBody>
      </p:sp>
    </p:spTree>
    <p:extLst>
      <p:ext uri="{BB962C8B-B14F-4D97-AF65-F5344CB8AC3E}">
        <p14:creationId xmlns:p14="http://schemas.microsoft.com/office/powerpoint/2010/main" val="260490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 the Numbers</a:t>
            </a:r>
            <a:endParaRPr lang="en-US" dirty="0"/>
          </a:p>
        </p:txBody>
      </p:sp>
      <p:sp>
        <p:nvSpPr>
          <p:cNvPr id="7" name="Rectangle 6"/>
          <p:cNvSpPr/>
          <p:nvPr/>
        </p:nvSpPr>
        <p:spPr bwMode="gray">
          <a:xfrm>
            <a:off x="2547611" y="1066800"/>
            <a:ext cx="1816443" cy="990600"/>
          </a:xfrm>
          <a:prstGeom prst="rect">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3200" b="1" dirty="0" smtClean="0">
                <a:latin typeface="Metric" panose="020B0503030202060203" pitchFamily="34" charset="0"/>
              </a:rPr>
              <a:t>85%</a:t>
            </a:r>
          </a:p>
        </p:txBody>
      </p:sp>
      <p:sp>
        <p:nvSpPr>
          <p:cNvPr id="9" name="Rectangle 8"/>
          <p:cNvSpPr/>
          <p:nvPr/>
        </p:nvSpPr>
        <p:spPr bwMode="gray">
          <a:xfrm>
            <a:off x="2547611" y="2133600"/>
            <a:ext cx="1816443" cy="1447800"/>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lnSpc>
                <a:spcPct val="90000"/>
              </a:lnSpc>
              <a:spcBef>
                <a:spcPts val="600"/>
              </a:spcBef>
            </a:pPr>
            <a:r>
              <a:rPr lang="en-US" sz="1400" dirty="0" smtClean="0">
                <a:solidFill>
                  <a:schemeClr val="tx1"/>
                </a:solidFill>
              </a:rPr>
              <a:t>85% of U.S. employees experience conflict and spend 2.8 hours/week dealing with it</a:t>
            </a:r>
          </a:p>
        </p:txBody>
      </p:sp>
      <p:sp>
        <p:nvSpPr>
          <p:cNvPr id="20" name="Rectangle 19"/>
          <p:cNvSpPr/>
          <p:nvPr/>
        </p:nvSpPr>
        <p:spPr bwMode="gray">
          <a:xfrm>
            <a:off x="4493800" y="1066800"/>
            <a:ext cx="1816443" cy="990600"/>
          </a:xfrm>
          <a:prstGeom prst="rect">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3200" b="1" dirty="0" smtClean="0">
                <a:latin typeface="Metric" panose="020B0503030202060203" pitchFamily="34" charset="0"/>
              </a:rPr>
              <a:t>$359</a:t>
            </a:r>
          </a:p>
        </p:txBody>
      </p:sp>
      <p:sp>
        <p:nvSpPr>
          <p:cNvPr id="21" name="Rectangle 20"/>
          <p:cNvSpPr/>
          <p:nvPr/>
        </p:nvSpPr>
        <p:spPr bwMode="gray">
          <a:xfrm>
            <a:off x="4493800" y="2133600"/>
            <a:ext cx="1816443" cy="1447800"/>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lnSpc>
                <a:spcPct val="90000"/>
              </a:lnSpc>
              <a:spcBef>
                <a:spcPts val="600"/>
              </a:spcBef>
            </a:pPr>
            <a:r>
              <a:rPr lang="en-US" sz="1400" dirty="0" smtClean="0">
                <a:solidFill>
                  <a:schemeClr val="tx1"/>
                </a:solidFill>
              </a:rPr>
              <a:t>Significant loss of organizational productivity and resources costs $359 billion in paid hours a year</a:t>
            </a:r>
          </a:p>
        </p:txBody>
      </p:sp>
      <p:sp>
        <p:nvSpPr>
          <p:cNvPr id="23" name="Rectangle 22"/>
          <p:cNvSpPr/>
          <p:nvPr/>
        </p:nvSpPr>
        <p:spPr bwMode="gray">
          <a:xfrm>
            <a:off x="1295399" y="3678621"/>
            <a:ext cx="1816443" cy="990600"/>
          </a:xfrm>
          <a:prstGeom prst="rect">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800" b="1" dirty="0" smtClean="0">
                <a:latin typeface="Metric" panose="020B0503030202060203" pitchFamily="34" charset="0"/>
              </a:rPr>
              <a:t>31%</a:t>
            </a:r>
          </a:p>
        </p:txBody>
      </p:sp>
      <p:sp>
        <p:nvSpPr>
          <p:cNvPr id="24" name="Rectangle 23"/>
          <p:cNvSpPr/>
          <p:nvPr/>
        </p:nvSpPr>
        <p:spPr bwMode="gray">
          <a:xfrm>
            <a:off x="1295399" y="4745421"/>
            <a:ext cx="1816443" cy="1447800"/>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lnSpc>
                <a:spcPct val="90000"/>
              </a:lnSpc>
              <a:spcBef>
                <a:spcPts val="600"/>
              </a:spcBef>
            </a:pPr>
            <a:r>
              <a:rPr lang="en-US" sz="1400" dirty="0" smtClean="0">
                <a:solidFill>
                  <a:schemeClr val="tx1"/>
                </a:solidFill>
              </a:rPr>
              <a:t>31% of managers think they handle conflict effectively</a:t>
            </a:r>
          </a:p>
        </p:txBody>
      </p:sp>
      <p:sp>
        <p:nvSpPr>
          <p:cNvPr id="26" name="Rectangle 25"/>
          <p:cNvSpPr/>
          <p:nvPr/>
        </p:nvSpPr>
        <p:spPr bwMode="gray">
          <a:xfrm>
            <a:off x="3241589" y="3678621"/>
            <a:ext cx="1816443" cy="990600"/>
          </a:xfrm>
          <a:prstGeom prst="rect">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3200" b="1" dirty="0" smtClean="0">
                <a:latin typeface="Metric" panose="020B0503030202060203" pitchFamily="34" charset="0"/>
              </a:rPr>
              <a:t>78%</a:t>
            </a:r>
          </a:p>
        </p:txBody>
      </p:sp>
      <p:sp>
        <p:nvSpPr>
          <p:cNvPr id="27" name="Rectangle 26"/>
          <p:cNvSpPr/>
          <p:nvPr/>
        </p:nvSpPr>
        <p:spPr bwMode="gray">
          <a:xfrm>
            <a:off x="3241589" y="4745421"/>
            <a:ext cx="1816443" cy="1447800"/>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nSpc>
                <a:spcPct val="90000"/>
              </a:lnSpc>
              <a:spcBef>
                <a:spcPts val="600"/>
              </a:spcBef>
            </a:pPr>
            <a:r>
              <a:rPr lang="en-US" sz="1400" dirty="0" smtClean="0">
                <a:solidFill>
                  <a:schemeClr val="tx1"/>
                </a:solidFill>
              </a:rPr>
              <a:t>78% </a:t>
            </a:r>
            <a:r>
              <a:rPr lang="en-US" sz="1400" dirty="0">
                <a:solidFill>
                  <a:schemeClr val="tx1"/>
                </a:solidFill>
              </a:rPr>
              <a:t>of employees disagree</a:t>
            </a:r>
          </a:p>
        </p:txBody>
      </p:sp>
      <p:sp>
        <p:nvSpPr>
          <p:cNvPr id="29" name="Rectangle 28"/>
          <p:cNvSpPr/>
          <p:nvPr/>
        </p:nvSpPr>
        <p:spPr bwMode="gray">
          <a:xfrm>
            <a:off x="6477000" y="1066800"/>
            <a:ext cx="1816443" cy="990600"/>
          </a:xfrm>
          <a:prstGeom prst="rect">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3200" b="1" dirty="0" smtClean="0">
                <a:latin typeface="Metric" panose="020B0503030202060203" pitchFamily="34" charset="0"/>
              </a:rPr>
              <a:t>27%</a:t>
            </a:r>
          </a:p>
        </p:txBody>
      </p:sp>
      <p:sp>
        <p:nvSpPr>
          <p:cNvPr id="30" name="Rectangle 29"/>
          <p:cNvSpPr/>
          <p:nvPr/>
        </p:nvSpPr>
        <p:spPr bwMode="gray">
          <a:xfrm>
            <a:off x="6477000" y="2133600"/>
            <a:ext cx="1816443" cy="1447800"/>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lnSpc>
                <a:spcPct val="90000"/>
              </a:lnSpc>
              <a:spcBef>
                <a:spcPts val="600"/>
              </a:spcBef>
            </a:pPr>
            <a:r>
              <a:rPr lang="en-US" sz="1400" dirty="0">
                <a:solidFill>
                  <a:schemeClr val="tx1"/>
                </a:solidFill>
              </a:rPr>
              <a:t>27% of employees witnessed personal attacks</a:t>
            </a:r>
          </a:p>
        </p:txBody>
      </p:sp>
      <p:sp>
        <p:nvSpPr>
          <p:cNvPr id="5" name="Slide Number Placeholder 4"/>
          <p:cNvSpPr>
            <a:spLocks noGrp="1"/>
          </p:cNvSpPr>
          <p:nvPr>
            <p:ph type="sldNum" sz="quarter" idx="12"/>
          </p:nvPr>
        </p:nvSpPr>
        <p:spPr/>
        <p:txBody>
          <a:bodyPr/>
          <a:lstStyle/>
          <a:p>
            <a:fld id="{B016F8AB-BCEA-4347-8BA6-BE776009BC89}" type="slidenum">
              <a:rPr lang="en-US" smtClean="0"/>
              <a:t>4</a:t>
            </a:fld>
            <a:endParaRPr lang="en-US"/>
          </a:p>
        </p:txBody>
      </p:sp>
      <p:sp>
        <p:nvSpPr>
          <p:cNvPr id="33" name="Rectangle 32"/>
          <p:cNvSpPr/>
          <p:nvPr/>
        </p:nvSpPr>
        <p:spPr bwMode="gray">
          <a:xfrm>
            <a:off x="8402086" y="1066800"/>
            <a:ext cx="1816443" cy="990600"/>
          </a:xfrm>
          <a:prstGeom prst="rect">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3200" b="1" dirty="0">
                <a:latin typeface="Metric" panose="020B0503030202060203" pitchFamily="34" charset="0"/>
              </a:rPr>
              <a:t>25%</a:t>
            </a:r>
          </a:p>
        </p:txBody>
      </p:sp>
      <p:sp>
        <p:nvSpPr>
          <p:cNvPr id="34" name="Rectangle 33"/>
          <p:cNvSpPr/>
          <p:nvPr/>
        </p:nvSpPr>
        <p:spPr bwMode="gray">
          <a:xfrm>
            <a:off x="8402086" y="2154621"/>
            <a:ext cx="1816443" cy="1426779"/>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lnSpc>
                <a:spcPct val="90000"/>
              </a:lnSpc>
              <a:spcBef>
                <a:spcPts val="600"/>
              </a:spcBef>
            </a:pPr>
            <a:r>
              <a:rPr lang="en-US" sz="1400" dirty="0">
                <a:solidFill>
                  <a:schemeClr val="tx1"/>
                </a:solidFill>
              </a:rPr>
              <a:t>25% say avoiding it results in sickness/absences</a:t>
            </a:r>
          </a:p>
        </p:txBody>
      </p:sp>
      <p:sp>
        <p:nvSpPr>
          <p:cNvPr id="35" name="Rectangle 34"/>
          <p:cNvSpPr/>
          <p:nvPr/>
        </p:nvSpPr>
        <p:spPr bwMode="gray">
          <a:xfrm>
            <a:off x="9045322" y="3678621"/>
            <a:ext cx="1816443" cy="990600"/>
          </a:xfrm>
          <a:prstGeom prst="rect">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3200" b="1" dirty="0" smtClean="0">
                <a:latin typeface="Metric" panose="020B0503030202060203" pitchFamily="34" charset="0"/>
              </a:rPr>
              <a:t>75%</a:t>
            </a:r>
          </a:p>
        </p:txBody>
      </p:sp>
      <p:sp>
        <p:nvSpPr>
          <p:cNvPr id="36" name="Rectangle 35"/>
          <p:cNvSpPr/>
          <p:nvPr/>
        </p:nvSpPr>
        <p:spPr bwMode="gray">
          <a:xfrm>
            <a:off x="9045322" y="4745421"/>
            <a:ext cx="1816443" cy="1447800"/>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lnSpc>
                <a:spcPct val="90000"/>
              </a:lnSpc>
              <a:spcBef>
                <a:spcPts val="600"/>
              </a:spcBef>
            </a:pPr>
            <a:r>
              <a:rPr lang="en-US" sz="1400" dirty="0">
                <a:solidFill>
                  <a:schemeClr val="tx1"/>
                </a:solidFill>
              </a:rPr>
              <a:t>75% of employees report positive outcomes from conflict that would have not been realized without the conflict</a:t>
            </a:r>
          </a:p>
        </p:txBody>
      </p:sp>
      <p:sp>
        <p:nvSpPr>
          <p:cNvPr id="37" name="Rectangle 36"/>
          <p:cNvSpPr/>
          <p:nvPr/>
        </p:nvSpPr>
        <p:spPr bwMode="gray">
          <a:xfrm>
            <a:off x="5222614" y="3678621"/>
            <a:ext cx="1816443" cy="990600"/>
          </a:xfrm>
          <a:prstGeom prst="rect">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800" b="1" dirty="0">
                <a:latin typeface="Metric" panose="020B0503030202060203" pitchFamily="34" charset="0"/>
              </a:rPr>
              <a:t>95%</a:t>
            </a:r>
          </a:p>
        </p:txBody>
      </p:sp>
      <p:sp>
        <p:nvSpPr>
          <p:cNvPr id="38" name="Rectangle 37"/>
          <p:cNvSpPr/>
          <p:nvPr/>
        </p:nvSpPr>
        <p:spPr bwMode="gray">
          <a:xfrm>
            <a:off x="5222614" y="4745421"/>
            <a:ext cx="1816443" cy="1447800"/>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lnSpc>
                <a:spcPct val="90000"/>
              </a:lnSpc>
              <a:spcBef>
                <a:spcPts val="600"/>
              </a:spcBef>
            </a:pPr>
            <a:r>
              <a:rPr lang="en-US" sz="1400" dirty="0">
                <a:solidFill>
                  <a:schemeClr val="tx1"/>
                </a:solidFill>
              </a:rPr>
              <a:t>95% of those who receive training say it is the biggest driver for success</a:t>
            </a:r>
          </a:p>
        </p:txBody>
      </p:sp>
      <p:sp>
        <p:nvSpPr>
          <p:cNvPr id="39" name="Rectangle 38"/>
          <p:cNvSpPr/>
          <p:nvPr/>
        </p:nvSpPr>
        <p:spPr bwMode="gray">
          <a:xfrm>
            <a:off x="7133968" y="3678621"/>
            <a:ext cx="1816443" cy="990600"/>
          </a:xfrm>
          <a:prstGeom prst="rect">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3200" b="1" dirty="0" smtClean="0">
                <a:latin typeface="Metric" panose="020B0503030202060203" pitchFamily="34" charset="0"/>
              </a:rPr>
              <a:t>60%</a:t>
            </a:r>
          </a:p>
        </p:txBody>
      </p:sp>
      <p:sp>
        <p:nvSpPr>
          <p:cNvPr id="40" name="Rectangle 39"/>
          <p:cNvSpPr/>
          <p:nvPr/>
        </p:nvSpPr>
        <p:spPr bwMode="gray">
          <a:xfrm>
            <a:off x="7133968" y="4745421"/>
            <a:ext cx="1816443" cy="1447800"/>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p>
            <a:pPr algn="ctr">
              <a:lnSpc>
                <a:spcPct val="90000"/>
              </a:lnSpc>
              <a:spcBef>
                <a:spcPts val="600"/>
              </a:spcBef>
            </a:pPr>
            <a:r>
              <a:rPr lang="en-US" sz="1400" dirty="0" smtClean="0">
                <a:solidFill>
                  <a:schemeClr val="tx1"/>
                </a:solidFill>
              </a:rPr>
              <a:t>Nearly 60% have never received training</a:t>
            </a:r>
          </a:p>
        </p:txBody>
      </p:sp>
    </p:spTree>
    <p:extLst>
      <p:ext uri="{BB962C8B-B14F-4D97-AF65-F5344CB8AC3E}">
        <p14:creationId xmlns:p14="http://schemas.microsoft.com/office/powerpoint/2010/main" val="1381136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fade">
                                      <p:cBhvr>
                                        <p:cTn id="47" dur="500"/>
                                        <p:tgtEl>
                                          <p:spTgt spid="2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7"/>
                                        </p:tgtEl>
                                        <p:attrNameLst>
                                          <p:attrName>style.visibility</p:attrName>
                                        </p:attrNameLst>
                                      </p:cBhvr>
                                      <p:to>
                                        <p:strVal val="visible"/>
                                      </p:to>
                                    </p:set>
                                    <p:animEffect transition="in" filter="fade">
                                      <p:cBhvr>
                                        <p:cTn id="50" dur="500"/>
                                        <p:tgtEl>
                                          <p:spTgt spid="2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fade">
                                      <p:cBhvr>
                                        <p:cTn id="55" dur="500"/>
                                        <p:tgtEl>
                                          <p:spTgt spid="3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fade">
                                      <p:cBhvr>
                                        <p:cTn id="58" dur="500"/>
                                        <p:tgtEl>
                                          <p:spTgt spid="38"/>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fade">
                                      <p:cBhvr>
                                        <p:cTn id="63" dur="500"/>
                                        <p:tgtEl>
                                          <p:spTgt spid="39"/>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0"/>
                                        </p:tgtEl>
                                        <p:attrNameLst>
                                          <p:attrName>style.visibility</p:attrName>
                                        </p:attrNameLst>
                                      </p:cBhvr>
                                      <p:to>
                                        <p:strVal val="visible"/>
                                      </p:to>
                                    </p:set>
                                    <p:animEffect transition="in" filter="fade">
                                      <p:cBhvr>
                                        <p:cTn id="66" dur="500"/>
                                        <p:tgtEl>
                                          <p:spTgt spid="4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35"/>
                                        </p:tgtEl>
                                        <p:attrNameLst>
                                          <p:attrName>style.visibility</p:attrName>
                                        </p:attrNameLst>
                                      </p:cBhvr>
                                      <p:to>
                                        <p:strVal val="visible"/>
                                      </p:to>
                                    </p:set>
                                    <p:animEffect transition="in" filter="fade">
                                      <p:cBhvr>
                                        <p:cTn id="71" dur="500"/>
                                        <p:tgtEl>
                                          <p:spTgt spid="35"/>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6"/>
                                        </p:tgtEl>
                                        <p:attrNameLst>
                                          <p:attrName>style.visibility</p:attrName>
                                        </p:attrNameLst>
                                      </p:cBhvr>
                                      <p:to>
                                        <p:strVal val="visible"/>
                                      </p:to>
                                    </p:set>
                                    <p:animEffect transition="in" filter="fade">
                                      <p:cBhvr>
                                        <p:cTn id="7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20" grpId="0" animBg="1"/>
      <p:bldP spid="21" grpId="0" animBg="1"/>
      <p:bldP spid="23" grpId="0" animBg="1"/>
      <p:bldP spid="24" grpId="0" animBg="1"/>
      <p:bldP spid="26" grpId="0" animBg="1"/>
      <p:bldP spid="27" grpId="0" animBg="1"/>
      <p:bldP spid="29" grpId="0" animBg="1"/>
      <p:bldP spid="30" grpId="0" animBg="1"/>
      <p:bldP spid="33" grpId="0" animBg="1"/>
      <p:bldP spid="34" grpId="0" animBg="1"/>
      <p:bldP spid="35" grpId="0" animBg="1"/>
      <p:bldP spid="36" grpId="0" animBg="1"/>
      <p:bldP spid="37" grpId="0" animBg="1"/>
      <p:bldP spid="38" grpId="0" animBg="1"/>
      <p:bldP spid="39" grpId="0" animBg="1"/>
      <p:bldP spid="4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012" y="1828800"/>
            <a:ext cx="9141619" cy="2286000"/>
          </a:xfrm>
        </p:spPr>
        <p:txBody>
          <a:bodyPr/>
          <a:lstStyle/>
          <a:p>
            <a:r>
              <a:rPr lang="en-US" dirty="0" smtClean="0"/>
              <a:t>Thank you</a:t>
            </a:r>
            <a:endParaRPr lang="en-US" dirty="0"/>
          </a:p>
        </p:txBody>
      </p:sp>
      <p:sp>
        <p:nvSpPr>
          <p:cNvPr id="3" name="Text Placeholder 2"/>
          <p:cNvSpPr>
            <a:spLocks noGrp="1"/>
          </p:cNvSpPr>
          <p:nvPr>
            <p:ph type="body" sz="quarter" idx="13"/>
          </p:nvPr>
        </p:nvSpPr>
        <p:spPr>
          <a:xfrm>
            <a:off x="608013" y="4114801"/>
            <a:ext cx="9141619" cy="1981200"/>
          </a:xfrm>
        </p:spPr>
        <p:txBody>
          <a:bodyPr/>
          <a:lstStyle/>
          <a:p>
            <a:r>
              <a:rPr lang="en-US" dirty="0" smtClean="0"/>
              <a:t>Email: </a:t>
            </a:r>
            <a:r>
              <a:rPr lang="en-US" dirty="0" smtClean="0">
                <a:hlinkClick r:id="rId3"/>
              </a:rPr>
              <a:t>chadgreen@chadgreen.com</a:t>
            </a:r>
            <a:endParaRPr lang="en-US" dirty="0" smtClean="0"/>
          </a:p>
          <a:p>
            <a:r>
              <a:rPr lang="en-US" dirty="0" smtClean="0"/>
              <a:t>Blog: chadgreen.com</a:t>
            </a:r>
          </a:p>
          <a:p>
            <a:r>
              <a:rPr lang="en-US" dirty="0" smtClean="0"/>
              <a:t>Twitter: @</a:t>
            </a:r>
            <a:r>
              <a:rPr lang="en-US" dirty="0" err="1" smtClean="0"/>
              <a:t>ChadGreen</a:t>
            </a:r>
            <a:endParaRPr lang="en-US" dirty="0" smtClean="0"/>
          </a:p>
          <a:p>
            <a:r>
              <a:rPr lang="en-US" dirty="0" smtClean="0"/>
              <a:t>LinkedIn: </a:t>
            </a:r>
            <a:r>
              <a:rPr lang="en-US" dirty="0" err="1" smtClean="0"/>
              <a:t>ChadwickEGreen</a:t>
            </a:r>
            <a:endParaRPr lang="en-US" dirty="0"/>
          </a:p>
        </p:txBody>
      </p:sp>
      <p:sp>
        <p:nvSpPr>
          <p:cNvPr id="4" name="Slide Number Placeholder 3"/>
          <p:cNvSpPr>
            <a:spLocks noGrp="1"/>
          </p:cNvSpPr>
          <p:nvPr>
            <p:ph type="sldNum" sz="quarter" idx="17"/>
          </p:nvPr>
        </p:nvSpPr>
        <p:spPr/>
        <p:txBody>
          <a:bodyPr/>
          <a:lstStyle/>
          <a:p>
            <a:fld id="{B016F8AB-BCEA-4347-8BA6-BE776009BC89}" type="slidenum">
              <a:rPr lang="en-US" smtClean="0"/>
              <a:pPr/>
              <a:t>40</a:t>
            </a:fld>
            <a:endParaRPr lang="en-US"/>
          </a:p>
        </p:txBody>
      </p:sp>
      <p:sp>
        <p:nvSpPr>
          <p:cNvPr id="5" name="TextBox 4"/>
          <p:cNvSpPr txBox="1"/>
          <p:nvPr/>
        </p:nvSpPr>
        <p:spPr>
          <a:xfrm>
            <a:off x="608012" y="381000"/>
            <a:ext cx="5791200" cy="381000"/>
          </a:xfrm>
          <a:prstGeom prst="rect">
            <a:avLst/>
          </a:prstGeom>
          <a:noFill/>
        </p:spPr>
        <p:txBody>
          <a:bodyPr wrap="square" lIns="0" tIns="0" rIns="0" bIns="0" rtlCol="0">
            <a:noAutofit/>
          </a:bodyPr>
          <a:lstStyle/>
          <a:p>
            <a:pPr>
              <a:lnSpc>
                <a:spcPct val="90000"/>
              </a:lnSpc>
            </a:pPr>
            <a:r>
              <a:rPr lang="en-US" sz="2800" b="1" dirty="0" smtClean="0">
                <a:latin typeface="+mj-lt"/>
              </a:rPr>
              <a:t>Secrets of Conflict Resolution</a:t>
            </a:r>
            <a:endParaRPr lang="en-US" sz="2800" b="1" dirty="0">
              <a:latin typeface="+mj-lt"/>
            </a:endParaRPr>
          </a:p>
        </p:txBody>
      </p:sp>
      <p:sp>
        <p:nvSpPr>
          <p:cNvPr id="6" name="TextBox 5"/>
          <p:cNvSpPr txBox="1"/>
          <p:nvPr/>
        </p:nvSpPr>
        <p:spPr>
          <a:xfrm>
            <a:off x="608010" y="762000"/>
            <a:ext cx="5791201" cy="304800"/>
          </a:xfrm>
          <a:prstGeom prst="rect">
            <a:avLst/>
          </a:prstGeom>
          <a:noFill/>
        </p:spPr>
        <p:txBody>
          <a:bodyPr wrap="square" lIns="0" tIns="0" rIns="0" bIns="0" rtlCol="0">
            <a:noAutofit/>
          </a:bodyPr>
          <a:lstStyle/>
          <a:p>
            <a:pPr>
              <a:lnSpc>
                <a:spcPct val="90000"/>
              </a:lnSpc>
            </a:pPr>
            <a:r>
              <a:rPr lang="en-US" sz="2400" dirty="0" err="1" smtClean="0">
                <a:latin typeface="+mj-lt"/>
              </a:rPr>
              <a:t>Nebraska.Code</a:t>
            </a:r>
            <a:r>
              <a:rPr lang="en-US" sz="2400" dirty="0" smtClean="0">
                <a:latin typeface="+mj-lt"/>
              </a:rPr>
              <a:t>()</a:t>
            </a:r>
            <a:endParaRPr lang="en-US" sz="2400" dirty="0">
              <a:latin typeface="+mj-lt"/>
            </a:endParaRPr>
          </a:p>
        </p:txBody>
      </p:sp>
    </p:spTree>
    <p:extLst>
      <p:ext uri="{BB962C8B-B14F-4D97-AF65-F5344CB8AC3E}">
        <p14:creationId xmlns:p14="http://schemas.microsoft.com/office/powerpoint/2010/main" val="2139665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3213" y="381000"/>
            <a:ext cx="9456737" cy="3048000"/>
          </a:xfrm>
        </p:spPr>
        <p:txBody>
          <a:bodyPr/>
          <a:lstStyle/>
          <a:p>
            <a:r>
              <a:rPr lang="en-US" dirty="0" smtClean="0"/>
              <a:t>“Peace is not absence of conflict, it is the ability to handle conflict by peaceful means.”</a:t>
            </a:r>
            <a:endParaRPr lang="en-US" dirty="0"/>
          </a:p>
        </p:txBody>
      </p:sp>
      <p:sp>
        <p:nvSpPr>
          <p:cNvPr id="3" name="Text Placeholder 2"/>
          <p:cNvSpPr>
            <a:spLocks noGrp="1"/>
          </p:cNvSpPr>
          <p:nvPr>
            <p:ph type="body" sz="quarter" idx="14"/>
          </p:nvPr>
        </p:nvSpPr>
        <p:spPr>
          <a:xfrm>
            <a:off x="728053" y="3657600"/>
            <a:ext cx="9031897" cy="1371600"/>
          </a:xfrm>
        </p:spPr>
        <p:txBody>
          <a:bodyPr/>
          <a:lstStyle/>
          <a:p>
            <a:r>
              <a:rPr lang="en-US" dirty="0" smtClean="0"/>
              <a:t>Ronald Reagan</a:t>
            </a:r>
            <a:endParaRPr lang="en-US" dirty="0"/>
          </a:p>
        </p:txBody>
      </p:sp>
      <p:sp>
        <p:nvSpPr>
          <p:cNvPr id="4" name="Slide Number Placeholder 3"/>
          <p:cNvSpPr>
            <a:spLocks noGrp="1"/>
          </p:cNvSpPr>
          <p:nvPr>
            <p:ph type="sldNum" sz="quarter" idx="12"/>
          </p:nvPr>
        </p:nvSpPr>
        <p:spPr/>
        <p:txBody>
          <a:bodyPr/>
          <a:lstStyle/>
          <a:p>
            <a:fld id="{B016F8AB-BCEA-4347-8BA6-BE776009BC89}" type="slidenum">
              <a:rPr lang="en-US" smtClean="0"/>
              <a:pPr/>
              <a:t>5</a:t>
            </a:fld>
            <a:endParaRPr lang="en-US"/>
          </a:p>
        </p:txBody>
      </p:sp>
    </p:spTree>
    <p:extLst>
      <p:ext uri="{BB962C8B-B14F-4D97-AF65-F5344CB8AC3E}">
        <p14:creationId xmlns:p14="http://schemas.microsoft.com/office/powerpoint/2010/main" val="1497343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Setting the Stage</a:t>
            </a:r>
            <a:endParaRPr lang="en-US" dirty="0"/>
          </a:p>
        </p:txBody>
      </p:sp>
      <p:sp>
        <p:nvSpPr>
          <p:cNvPr id="3" name="Text Placeholder 2"/>
          <p:cNvSpPr>
            <a:spLocks noGrp="1"/>
          </p:cNvSpPr>
          <p:nvPr>
            <p:ph type="body" idx="1"/>
          </p:nvPr>
        </p:nvSpPr>
        <p:spPr/>
        <p:txBody>
          <a:bodyPr/>
          <a:lstStyle/>
          <a:p>
            <a:r>
              <a:rPr lang="en-US" dirty="0" smtClean="0"/>
              <a:t>What is Conflict and Conflict Resolution</a:t>
            </a:r>
            <a:endParaRPr lang="en-US" dirty="0"/>
          </a:p>
        </p:txBody>
      </p:sp>
      <p:sp>
        <p:nvSpPr>
          <p:cNvPr id="4" name="Slide Number Placeholder 3"/>
          <p:cNvSpPr>
            <a:spLocks noGrp="1"/>
          </p:cNvSpPr>
          <p:nvPr>
            <p:ph type="sldNum" sz="quarter" idx="12"/>
          </p:nvPr>
        </p:nvSpPr>
        <p:spPr/>
        <p:txBody>
          <a:bodyPr/>
          <a:lstStyle/>
          <a:p>
            <a:fld id="{B016F8AB-BCEA-4347-8BA6-BE776009BC89}" type="slidenum">
              <a:rPr lang="en-US" smtClean="0"/>
              <a:t>6</a:t>
            </a:fld>
            <a:endParaRPr lang="en-US"/>
          </a:p>
        </p:txBody>
      </p:sp>
    </p:spTree>
    <p:extLst>
      <p:ext uri="{BB962C8B-B14F-4D97-AF65-F5344CB8AC3E}">
        <p14:creationId xmlns:p14="http://schemas.microsoft.com/office/powerpoint/2010/main" val="2923813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Conflict?</a:t>
            </a:r>
            <a:endParaRPr lang="en-US" dirty="0"/>
          </a:p>
        </p:txBody>
      </p:sp>
      <p:sp>
        <p:nvSpPr>
          <p:cNvPr id="3" name="Content Placeholder 2"/>
          <p:cNvSpPr>
            <a:spLocks noGrp="1"/>
          </p:cNvSpPr>
          <p:nvPr>
            <p:ph idx="1"/>
          </p:nvPr>
        </p:nvSpPr>
        <p:spPr/>
        <p:txBody>
          <a:bodyPr/>
          <a:lstStyle/>
          <a:p>
            <a:r>
              <a:rPr lang="en-US" dirty="0" smtClean="0"/>
              <a:t>A serious disagreement or argument, typically a protracted one</a:t>
            </a:r>
          </a:p>
          <a:p>
            <a:r>
              <a:rPr lang="en-US" dirty="0" smtClean="0"/>
              <a:t>A state of disagreement or disharmony between persons or ideas; a clash</a:t>
            </a:r>
          </a:p>
          <a:p>
            <a:r>
              <a:rPr lang="en-US" dirty="0" smtClean="0"/>
              <a:t>Strong disagreement between people, groups, etc., that results in often angry argument</a:t>
            </a:r>
          </a:p>
          <a:p>
            <a:r>
              <a:rPr lang="en-US" dirty="0" smtClean="0"/>
              <a:t>A turning point during which an individual struggles to attain some psychological quality.</a:t>
            </a:r>
          </a:p>
          <a:p>
            <a:pPr lvl="1"/>
            <a:r>
              <a:rPr lang="en-US" dirty="0" smtClean="0"/>
              <a:t>Can be a time of both vulnerability and strength, as the individual works toward success or failure</a:t>
            </a:r>
            <a:endParaRPr lang="en-US" dirty="0"/>
          </a:p>
          <a:p>
            <a:r>
              <a:rPr lang="en-US" b="1" dirty="0"/>
              <a:t>Real or perceived</a:t>
            </a:r>
            <a:r>
              <a:rPr lang="en-US" dirty="0"/>
              <a:t> threat or opposition to one’s needs, </a:t>
            </a:r>
            <a:r>
              <a:rPr lang="en-US" dirty="0" smtClean="0"/>
              <a:t>interests, principles</a:t>
            </a:r>
            <a:r>
              <a:rPr lang="en-US" dirty="0"/>
              <a:t>, concerns, or </a:t>
            </a:r>
            <a:r>
              <a:rPr lang="en-US" dirty="0" smtClean="0"/>
              <a:t>security</a:t>
            </a:r>
            <a:endParaRPr lang="en-US" dirty="0"/>
          </a:p>
        </p:txBody>
      </p:sp>
      <p:sp>
        <p:nvSpPr>
          <p:cNvPr id="4" name="Slide Number Placeholder 3"/>
          <p:cNvSpPr>
            <a:spLocks noGrp="1"/>
          </p:cNvSpPr>
          <p:nvPr>
            <p:ph type="sldNum" sz="quarter" idx="12"/>
          </p:nvPr>
        </p:nvSpPr>
        <p:spPr/>
        <p:txBody>
          <a:bodyPr/>
          <a:lstStyle/>
          <a:p>
            <a:fld id="{B016F8AB-BCEA-4347-8BA6-BE776009BC89}" type="slidenum">
              <a:rPr lang="en-US" smtClean="0"/>
              <a:pPr/>
              <a:t>7</a:t>
            </a:fld>
            <a:endParaRPr lang="en-US"/>
          </a:p>
        </p:txBody>
      </p:sp>
    </p:spTree>
    <p:extLst>
      <p:ext uri="{BB962C8B-B14F-4D97-AF65-F5344CB8AC3E}">
        <p14:creationId xmlns:p14="http://schemas.microsoft.com/office/powerpoint/2010/main" val="606000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What is Conflict?</a:t>
            </a:r>
            <a:endParaRPr lang="en-US" dirty="0"/>
          </a:p>
        </p:txBody>
      </p:sp>
      <p:sp>
        <p:nvSpPr>
          <p:cNvPr id="3" name="Text Placeholder 2"/>
          <p:cNvSpPr>
            <a:spLocks noGrp="1"/>
          </p:cNvSpPr>
          <p:nvPr>
            <p:ph type="body" sz="half" idx="2"/>
          </p:nvPr>
        </p:nvSpPr>
        <p:spPr/>
        <p:txBody>
          <a:bodyPr/>
          <a:lstStyle/>
          <a:p>
            <a:r>
              <a:rPr lang="en-US" dirty="0" smtClean="0"/>
              <a:t>Good discussion about the possibilities</a:t>
            </a:r>
          </a:p>
        </p:txBody>
      </p:sp>
      <p:sp>
        <p:nvSpPr>
          <p:cNvPr id="5" name="Text Placeholder 4"/>
          <p:cNvSpPr>
            <a:spLocks noGrp="1"/>
          </p:cNvSpPr>
          <p:nvPr>
            <p:ph type="body" sz="half" idx="14"/>
          </p:nvPr>
        </p:nvSpPr>
        <p:spPr/>
        <p:txBody>
          <a:bodyPr/>
          <a:lstStyle/>
          <a:p>
            <a:r>
              <a:rPr lang="en-US" dirty="0" smtClean="0"/>
              <a:t>Not too bad, but still not good</a:t>
            </a:r>
          </a:p>
        </p:txBody>
      </p:sp>
      <p:sp>
        <p:nvSpPr>
          <p:cNvPr id="18" name="Text Placeholder 17"/>
          <p:cNvSpPr>
            <a:spLocks noGrp="1"/>
          </p:cNvSpPr>
          <p:nvPr>
            <p:ph type="body" sz="half" idx="16"/>
          </p:nvPr>
        </p:nvSpPr>
        <p:spPr/>
        <p:txBody>
          <a:bodyPr/>
          <a:lstStyle/>
          <a:p>
            <a:r>
              <a:rPr lang="en-US" dirty="0" smtClean="0"/>
              <a:t>Things starting to fall apart</a:t>
            </a:r>
            <a:endParaRPr lang="en-US" dirty="0"/>
          </a:p>
        </p:txBody>
      </p:sp>
      <p:sp>
        <p:nvSpPr>
          <p:cNvPr id="14" name="Slide Number Placeholder 13"/>
          <p:cNvSpPr>
            <a:spLocks noGrp="1"/>
          </p:cNvSpPr>
          <p:nvPr>
            <p:ph type="sldNum" sz="quarter" idx="12"/>
          </p:nvPr>
        </p:nvSpPr>
        <p:spPr/>
        <p:txBody>
          <a:bodyPr/>
          <a:lstStyle/>
          <a:p>
            <a:fld id="{B016F8AB-BCEA-4347-8BA6-BE776009BC89}" type="slidenum">
              <a:rPr lang="en-US" smtClean="0"/>
              <a:pPr/>
              <a:t>8</a:t>
            </a:fld>
            <a:endParaRPr lang="en-US"/>
          </a:p>
        </p:txBody>
      </p:sp>
      <p:pic>
        <p:nvPicPr>
          <p:cNvPr id="4" name="Picture Placeholder 3"/>
          <p:cNvPicPr>
            <a:picLocks noGrp="1" noChangeAspect="1"/>
          </p:cNvPicPr>
          <p:nvPr>
            <p:ph type="pic" idx="1"/>
          </p:nvPr>
        </p:nvPicPr>
        <p:blipFill>
          <a:blip r:embed="rId3" cstate="print">
            <a:extLst>
              <a:ext uri="{28A0092B-C50C-407E-A947-70E740481C1C}">
                <a14:useLocalDpi xmlns:a14="http://schemas.microsoft.com/office/drawing/2010/main" val="0"/>
              </a:ext>
            </a:extLst>
          </a:blip>
          <a:srcRect l="7143" r="7143"/>
          <a:stretch>
            <a:fillRect/>
          </a:stretch>
        </p:blipFill>
        <p:spPr/>
      </p:pic>
      <p:pic>
        <p:nvPicPr>
          <p:cNvPr id="8" name="Picture Placeholder 7"/>
          <p:cNvPicPr>
            <a:picLocks noGrp="1" noChangeAspect="1"/>
          </p:cNvPicPr>
          <p:nvPr>
            <p:ph type="pic" idx="13"/>
          </p:nvPr>
        </p:nvPicPr>
        <p:blipFill>
          <a:blip r:embed="rId4" cstate="print">
            <a:extLst>
              <a:ext uri="{28A0092B-C50C-407E-A947-70E740481C1C}">
                <a14:useLocalDpi xmlns:a14="http://schemas.microsoft.com/office/drawing/2010/main" val="0"/>
              </a:ext>
            </a:extLst>
          </a:blip>
          <a:srcRect l="4128" r="4128"/>
          <a:stretch>
            <a:fillRect/>
          </a:stretch>
        </p:blipFill>
        <p:spPr/>
      </p:pic>
      <p:pic>
        <p:nvPicPr>
          <p:cNvPr id="16" name="Picture Placeholder 15"/>
          <p:cNvPicPr>
            <a:picLocks noGrp="1" noChangeAspect="1"/>
          </p:cNvPicPr>
          <p:nvPr>
            <p:ph type="pic" idx="15"/>
          </p:nvPr>
        </p:nvPicPr>
        <p:blipFill>
          <a:blip r:embed="rId5">
            <a:extLst>
              <a:ext uri="{28A0092B-C50C-407E-A947-70E740481C1C}">
                <a14:useLocalDpi xmlns:a14="http://schemas.microsoft.com/office/drawing/2010/main" val="0"/>
              </a:ext>
            </a:extLst>
          </a:blip>
          <a:srcRect t="11111" b="11111"/>
          <a:stretch>
            <a:fillRect/>
          </a:stretch>
        </p:blipFill>
        <p:spPr/>
      </p:pic>
    </p:spTree>
    <p:extLst>
      <p:ext uri="{BB962C8B-B14F-4D97-AF65-F5344CB8AC3E}">
        <p14:creationId xmlns:p14="http://schemas.microsoft.com/office/powerpoint/2010/main" val="2102173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bg/>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bg/>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P spid="18" grpId="0" uiExpand="1" build="p"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What is Conflict?</a:t>
            </a:r>
            <a:endParaRPr lang="en-US" dirty="0"/>
          </a:p>
        </p:txBody>
      </p:sp>
      <p:sp>
        <p:nvSpPr>
          <p:cNvPr id="3" name="Text Placeholder 2"/>
          <p:cNvSpPr>
            <a:spLocks noGrp="1"/>
          </p:cNvSpPr>
          <p:nvPr>
            <p:ph type="body" sz="half" idx="2"/>
          </p:nvPr>
        </p:nvSpPr>
        <p:spPr/>
        <p:txBody>
          <a:bodyPr/>
          <a:lstStyle/>
          <a:p>
            <a:r>
              <a:rPr lang="en-US" dirty="0" smtClean="0"/>
              <a:t>Oh goodness, this cannot be good</a:t>
            </a:r>
          </a:p>
          <a:p>
            <a:endParaRPr lang="en-US" dirty="0"/>
          </a:p>
        </p:txBody>
      </p:sp>
      <p:sp>
        <p:nvSpPr>
          <p:cNvPr id="5" name="Text Placeholder 4"/>
          <p:cNvSpPr>
            <a:spLocks noGrp="1"/>
          </p:cNvSpPr>
          <p:nvPr>
            <p:ph type="body" sz="half" idx="14"/>
          </p:nvPr>
        </p:nvSpPr>
        <p:spPr/>
        <p:txBody>
          <a:bodyPr/>
          <a:lstStyle/>
          <a:p>
            <a:r>
              <a:rPr lang="en-US" dirty="0" smtClean="0"/>
              <a:t>Now this is really serious</a:t>
            </a:r>
          </a:p>
          <a:p>
            <a:endParaRPr lang="en-US" dirty="0"/>
          </a:p>
        </p:txBody>
      </p:sp>
      <p:sp>
        <p:nvSpPr>
          <p:cNvPr id="9" name="Slide Number Placeholder 8"/>
          <p:cNvSpPr>
            <a:spLocks noGrp="1"/>
          </p:cNvSpPr>
          <p:nvPr>
            <p:ph type="sldNum" sz="quarter" idx="12"/>
          </p:nvPr>
        </p:nvSpPr>
        <p:spPr/>
        <p:txBody>
          <a:bodyPr/>
          <a:lstStyle/>
          <a:p>
            <a:fld id="{B016F8AB-BCEA-4347-8BA6-BE776009BC89}" type="slidenum">
              <a:rPr lang="en-US" smtClean="0"/>
              <a:pPr/>
              <a:t>9</a:t>
            </a:fld>
            <a:endParaRPr lang="en-US"/>
          </a:p>
        </p:txBody>
      </p:sp>
      <p:pic>
        <p:nvPicPr>
          <p:cNvPr id="4" name="Picture Placeholder 3"/>
          <p:cNvPicPr>
            <a:picLocks noGrp="1" noChangeAspect="1"/>
          </p:cNvPicPr>
          <p:nvPr>
            <p:ph type="pic" idx="1"/>
          </p:nvPr>
        </p:nvPicPr>
        <p:blipFill>
          <a:blip r:embed="rId3" cstate="print">
            <a:extLst>
              <a:ext uri="{28A0092B-C50C-407E-A947-70E740481C1C}">
                <a14:useLocalDpi xmlns:a14="http://schemas.microsoft.com/office/drawing/2010/main" val="0"/>
              </a:ext>
            </a:extLst>
          </a:blip>
          <a:srcRect t="7932" b="7932"/>
          <a:stretch>
            <a:fillRect/>
          </a:stretch>
        </p:blipFill>
        <p:spPr/>
      </p:pic>
      <p:pic>
        <p:nvPicPr>
          <p:cNvPr id="12" name="Picture Placeholder 11"/>
          <p:cNvPicPr>
            <a:picLocks noGrp="1" noChangeAspect="1"/>
          </p:cNvPicPr>
          <p:nvPr>
            <p:ph type="pic" idx="13"/>
          </p:nvPr>
        </p:nvPicPr>
        <p:blipFill>
          <a:blip r:embed="rId4">
            <a:extLst>
              <a:ext uri="{28A0092B-C50C-407E-A947-70E740481C1C}">
                <a14:useLocalDpi xmlns:a14="http://schemas.microsoft.com/office/drawing/2010/main" val="0"/>
              </a:ext>
            </a:extLst>
          </a:blip>
          <a:srcRect t="2778" b="2778"/>
          <a:stretch>
            <a:fillRect/>
          </a:stretch>
        </p:blipFill>
        <p:spPr/>
      </p:pic>
    </p:spTree>
    <p:extLst>
      <p:ext uri="{BB962C8B-B14F-4D97-AF65-F5344CB8AC3E}">
        <p14:creationId xmlns:p14="http://schemas.microsoft.com/office/powerpoint/2010/main" val="974950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HPE_Standard_Arial_16x9_v5">
  <a:themeElements>
    <a:clrScheme name="HPE">
      <a:dk1>
        <a:sysClr val="windowText" lastClr="000000"/>
      </a:dk1>
      <a:lt1>
        <a:sysClr val="window" lastClr="FFFFFF"/>
      </a:lt1>
      <a:dk2>
        <a:srgbClr val="808285"/>
      </a:dk2>
      <a:lt2>
        <a:srgbClr val="C6C9CA"/>
      </a:lt2>
      <a:accent1>
        <a:srgbClr val="2AD2C9"/>
      </a:accent1>
      <a:accent2>
        <a:srgbClr val="614767"/>
      </a:accent2>
      <a:accent3>
        <a:srgbClr val="FF8D6D"/>
      </a:accent3>
      <a:accent4>
        <a:srgbClr val="5F7A76"/>
      </a:accent4>
      <a:accent5>
        <a:srgbClr val="C6C9CA"/>
      </a:accent5>
      <a:accent6>
        <a:srgbClr val="808285"/>
      </a:accent6>
      <a:hlink>
        <a:srgbClr val="01A982"/>
      </a:hlink>
      <a:folHlink>
        <a:srgbClr val="01A98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6"/>
        </a:solidFill>
        <a:ln w="19050">
          <a:solidFill>
            <a:schemeClr val="accent6"/>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1|169|130">
      <a:srgbClr val="01A982"/>
    </a:custClr>
    <a:custClr name="128|116|110">
      <a:srgbClr val="80746E"/>
    </a:custClr>
    <a:custClr name="66|85|99">
      <a:srgbClr val="425563"/>
    </a:custClr>
  </a:custClrLst>
  <a:extLst>
    <a:ext uri="{05A4C25C-085E-4340-85A3-A5531E510DB2}">
      <thm15:themeFamily xmlns:thm15="http://schemas.microsoft.com/office/thememl/2012/main" name="HPE_Standard_Arial_16x9_v5.potx" id="{6E765CE8-72DF-47CC-8CE6-E2F106A29740}" vid="{F1B02632-9815-49C8-944D-886AB684271D}"/>
    </a:ext>
  </a:extLst>
</a:theme>
</file>

<file path=ppt/theme/theme2.xml><?xml version="1.0" encoding="utf-8"?>
<a:theme xmlns:a="http://schemas.openxmlformats.org/drawingml/2006/main" name="Office Theme">
  <a:themeElements>
    <a:clrScheme name="HPE">
      <a:dk1>
        <a:sysClr val="windowText" lastClr="000000"/>
      </a:dk1>
      <a:lt1>
        <a:sysClr val="window" lastClr="FFFFFF"/>
      </a:lt1>
      <a:dk2>
        <a:srgbClr val="808285"/>
      </a:dk2>
      <a:lt2>
        <a:srgbClr val="C6C9CA"/>
      </a:lt2>
      <a:accent1>
        <a:srgbClr val="2AD2C9"/>
      </a:accent1>
      <a:accent2>
        <a:srgbClr val="614767"/>
      </a:accent2>
      <a:accent3>
        <a:srgbClr val="FF8D6D"/>
      </a:accent3>
      <a:accent4>
        <a:srgbClr val="5F7A76"/>
      </a:accent4>
      <a:accent5>
        <a:srgbClr val="C6C9CA"/>
      </a:accent5>
      <a:accent6>
        <a:srgbClr val="808285"/>
      </a:accent6>
      <a:hlink>
        <a:srgbClr val="01A982"/>
      </a:hlink>
      <a:folHlink>
        <a:srgbClr val="01A98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1"/>
        </a:solidFill>
        <a:ln w="19050">
          <a:solidFill>
            <a:schemeClr val="accent1"/>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1|169|130">
      <a:srgbClr val="01A982"/>
    </a:custClr>
    <a:custClr name="128|116|110">
      <a:srgbClr val="80746E"/>
    </a:custClr>
    <a:custClr name="66|85|99">
      <a:srgbClr val="425563"/>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HPE">
      <a:dk1>
        <a:sysClr val="windowText" lastClr="000000"/>
      </a:dk1>
      <a:lt1>
        <a:sysClr val="window" lastClr="FFFFFF"/>
      </a:lt1>
      <a:dk2>
        <a:srgbClr val="808285"/>
      </a:dk2>
      <a:lt2>
        <a:srgbClr val="C6C9CA"/>
      </a:lt2>
      <a:accent1>
        <a:srgbClr val="2AD2C9"/>
      </a:accent1>
      <a:accent2>
        <a:srgbClr val="614767"/>
      </a:accent2>
      <a:accent3>
        <a:srgbClr val="FF8D6D"/>
      </a:accent3>
      <a:accent4>
        <a:srgbClr val="5F7A76"/>
      </a:accent4>
      <a:accent5>
        <a:srgbClr val="C6C9CA"/>
      </a:accent5>
      <a:accent6>
        <a:srgbClr val="808285"/>
      </a:accent6>
      <a:hlink>
        <a:srgbClr val="01A982"/>
      </a:hlink>
      <a:folHlink>
        <a:srgbClr val="01A98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1"/>
        </a:solidFill>
        <a:ln w="19050">
          <a:solidFill>
            <a:schemeClr val="accent1"/>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1|169|130">
      <a:srgbClr val="01A982"/>
    </a:custClr>
    <a:custClr name="128|116|110">
      <a:srgbClr val="80746E"/>
    </a:custClr>
    <a:custClr name="66|85|99">
      <a:srgbClr val="425563"/>
    </a:custClr>
  </a:custClrLst>
</a:theme>
</file>

<file path=docProps/app.xml><?xml version="1.0" encoding="utf-8"?>
<Properties xmlns="http://schemas.openxmlformats.org/officeDocument/2006/extended-properties" xmlns:vt="http://schemas.openxmlformats.org/officeDocument/2006/docPropsVTypes">
  <Template>HPE_Standard_Arial_16x9_v5</Template>
  <TotalTime>9834</TotalTime>
  <Words>3079</Words>
  <Application>Microsoft Office PowerPoint</Application>
  <PresentationFormat>Widescreen</PresentationFormat>
  <Paragraphs>403</Paragraphs>
  <Slides>40</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40</vt:i4>
      </vt:variant>
    </vt:vector>
  </HeadingPairs>
  <TitlesOfParts>
    <vt:vector size="43" baseType="lpstr">
      <vt:lpstr>Arial</vt:lpstr>
      <vt:lpstr>Metric</vt:lpstr>
      <vt:lpstr>HPE_Standard_Arial_16x9_v5</vt:lpstr>
      <vt:lpstr>Secrets of Conflict Resolution</vt:lpstr>
      <vt:lpstr>Who is Chad Green?</vt:lpstr>
      <vt:lpstr>Agenda</vt:lpstr>
      <vt:lpstr>By the Numbers</vt:lpstr>
      <vt:lpstr>“Peace is not absence of conflict, it is the ability to handle conflict by peaceful means.”</vt:lpstr>
      <vt:lpstr>Setting the Stage</vt:lpstr>
      <vt:lpstr>What is Conflict?</vt:lpstr>
      <vt:lpstr>What is Conflict?</vt:lpstr>
      <vt:lpstr>What is Conflict?</vt:lpstr>
      <vt:lpstr>PowerPoint Presentation</vt:lpstr>
      <vt:lpstr>PowerPoint Presentation</vt:lpstr>
      <vt:lpstr>PowerPoint Presentation</vt:lpstr>
      <vt:lpstr>What is Conflict Resolution?</vt:lpstr>
      <vt:lpstr>Approaches to Conflict Resolution</vt:lpstr>
      <vt:lpstr>Collaborating</vt:lpstr>
      <vt:lpstr>Collaborating</vt:lpstr>
      <vt:lpstr>Compromising</vt:lpstr>
      <vt:lpstr>Compromising</vt:lpstr>
      <vt:lpstr>Smoothing</vt:lpstr>
      <vt:lpstr>Smoothing</vt:lpstr>
      <vt:lpstr>Forcing</vt:lpstr>
      <vt:lpstr>Forcing</vt:lpstr>
      <vt:lpstr>Withdrawal</vt:lpstr>
      <vt:lpstr>Withdrawal</vt:lpstr>
      <vt:lpstr>Understanding Group Dynamics</vt:lpstr>
      <vt:lpstr>Karpman Drama Triangle</vt:lpstr>
      <vt:lpstr>Karpman Drama Triangle</vt:lpstr>
      <vt:lpstr>Managing Conflict</vt:lpstr>
      <vt:lpstr>10 Tips to Make You a Conflict Resolution Superstar</vt:lpstr>
      <vt:lpstr>10 Tips to Make You a Conflict Resolution Superstar</vt:lpstr>
      <vt:lpstr>10 Tips to Make You a Conflict Resolution Superstar</vt:lpstr>
      <vt:lpstr>10 Tips to Make You a Conflict Resolution Superstar</vt:lpstr>
      <vt:lpstr>10 Tips to Make You a Conflict Resolution Superstar</vt:lpstr>
      <vt:lpstr>10 Tips to Make You a Conflict Resolution Superstar</vt:lpstr>
      <vt:lpstr>10 Tips to Make You a Conflict Resolution Superstar</vt:lpstr>
      <vt:lpstr>10 Tips to Make You a Conflict Resolution Superstar</vt:lpstr>
      <vt:lpstr>10 Tips to Make You a Conflict Resolution Superstar</vt:lpstr>
      <vt:lpstr>10 Tips to Make You a Conflict Resolution Superstar</vt:lpstr>
      <vt:lpstr>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Secrets of Conflict Resolution</dc:title>
  <dc:creator>Chad Green</dc:creator>
  <cp:lastModifiedBy>Chad Green</cp:lastModifiedBy>
  <cp:revision>120</cp:revision>
  <dcterms:created xsi:type="dcterms:W3CDTF">2016-04-24T06:42:21Z</dcterms:created>
  <dcterms:modified xsi:type="dcterms:W3CDTF">2016-06-27T04:13:27Z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2289701</vt:lpwstr>
  </property>
  <property fmtid="{D5CDD505-2E9C-101B-9397-08002B2CF9AE}" pid="3" name="NXPowerLiteSettings">
    <vt:lpwstr>B74006B004C800</vt:lpwstr>
  </property>
  <property fmtid="{D5CDD505-2E9C-101B-9397-08002B2CF9AE}" pid="4" name="NXPowerLiteVersion">
    <vt:lpwstr>D6.0.7</vt:lpwstr>
  </property>
</Properties>
</file>